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Lst>
  <p:notesMasterIdLst>
    <p:notesMasterId r:id="rId24"/>
  </p:notesMasterIdLst>
  <p:handoutMasterIdLst>
    <p:handoutMasterId r:id="rId25"/>
  </p:handoutMasterIdLst>
  <p:sldIdLst>
    <p:sldId id="312" r:id="rId5"/>
    <p:sldId id="304" r:id="rId6"/>
    <p:sldId id="307" r:id="rId7"/>
    <p:sldId id="281" r:id="rId8"/>
    <p:sldId id="282" r:id="rId9"/>
    <p:sldId id="314" r:id="rId10"/>
    <p:sldId id="315" r:id="rId11"/>
    <p:sldId id="323" r:id="rId12"/>
    <p:sldId id="317" r:id="rId13"/>
    <p:sldId id="324" r:id="rId14"/>
    <p:sldId id="325" r:id="rId15"/>
    <p:sldId id="326" r:id="rId16"/>
    <p:sldId id="318" r:id="rId17"/>
    <p:sldId id="327" r:id="rId18"/>
    <p:sldId id="328" r:id="rId19"/>
    <p:sldId id="329" r:id="rId20"/>
    <p:sldId id="322" r:id="rId21"/>
    <p:sldId id="321" r:id="rId22"/>
    <p:sldId id="297" r:id="rId23"/>
  </p:sldIdLst>
  <p:sldSz cx="12192000" cy="6858000"/>
  <p:notesSz cx="13716000" cy="2438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616" userDrawn="1">
          <p15:clr>
            <a:srgbClr val="A4A3A4"/>
          </p15:clr>
        </p15:guide>
        <p15:guide id="4" orient="horz" pos="3264" userDrawn="1">
          <p15:clr>
            <a:srgbClr val="A4A3A4"/>
          </p15:clr>
        </p15:guide>
        <p15:guide id="5" pos="6912" userDrawn="1">
          <p15:clr>
            <a:srgbClr val="A4A3A4"/>
          </p15:clr>
        </p15:guide>
        <p15:guide id="6" orient="horz" userDrawn="1">
          <p15:clr>
            <a:srgbClr val="A4A3A4"/>
          </p15:clr>
        </p15:guide>
        <p15:guide id="7" orient="horz" pos="4008" userDrawn="1">
          <p15:clr>
            <a:srgbClr val="A4A3A4"/>
          </p15:clr>
        </p15:guide>
        <p15:guide id="9" orient="horz" pos="2352" userDrawn="1">
          <p15:clr>
            <a:srgbClr val="A4A3A4"/>
          </p15:clr>
        </p15:guide>
        <p15:guide id="12" pos="6696"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5" pos="5256" userDrawn="1">
          <p15:clr>
            <a:srgbClr val="A4A3A4"/>
          </p15:clr>
        </p15:guide>
        <p15:guide id="26" pos="726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C8F"/>
    <a:srgbClr val="FDFBF6"/>
    <a:srgbClr val="AAC4E9"/>
    <a:srgbClr val="F5CDCE"/>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388" autoAdjust="0"/>
  </p:normalViewPr>
  <p:slideViewPr>
    <p:cSldViewPr snapToGrid="0" snapToObjects="1">
      <p:cViewPr varScale="1">
        <p:scale>
          <a:sx n="71" d="100"/>
          <a:sy n="71" d="100"/>
        </p:scale>
        <p:origin x="56" y="215"/>
      </p:cViewPr>
      <p:guideLst>
        <p:guide orient="horz" pos="2616"/>
        <p:guide orient="horz" pos="3264"/>
        <p:guide pos="6912"/>
        <p:guide orient="horz"/>
        <p:guide orient="horz" pos="4008"/>
        <p:guide orient="horz" pos="2352"/>
        <p:guide pos="6696"/>
        <p:guide pos="2136"/>
        <p:guide pos="2760"/>
        <p:guide pos="3288"/>
        <p:guide pos="4032"/>
        <p:guide pos="4392"/>
        <p:guide pos="4944"/>
        <p:guide pos="5544"/>
        <p:guide pos="6072"/>
        <p:guide orient="horz" pos="2448"/>
        <p:guide pos="5256"/>
        <p:guide pos="726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25" d="100"/>
          <a:sy n="25" d="100"/>
        </p:scale>
        <p:origin x="348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426ABF-A8C0-D94B-8DA4-89B3D95177FD}"/>
              </a:ext>
            </a:extLst>
          </p:cNvPr>
          <p:cNvSpPr>
            <a:spLocks noGrp="1"/>
          </p:cNvSpPr>
          <p:nvPr>
            <p:ph type="hdr" sz="quarter"/>
          </p:nvPr>
        </p:nvSpPr>
        <p:spPr>
          <a:xfrm>
            <a:off x="0" y="0"/>
            <a:ext cx="5943600" cy="122237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73E1C36-C21F-0B70-27E7-5B59DAE27561}"/>
              </a:ext>
            </a:extLst>
          </p:cNvPr>
          <p:cNvSpPr>
            <a:spLocks noGrp="1"/>
          </p:cNvSpPr>
          <p:nvPr>
            <p:ph type="dt" sz="quarter" idx="1"/>
          </p:nvPr>
        </p:nvSpPr>
        <p:spPr>
          <a:xfrm>
            <a:off x="7769225" y="0"/>
            <a:ext cx="5943600" cy="1222375"/>
          </a:xfrm>
          <a:prstGeom prst="rect">
            <a:avLst/>
          </a:prstGeom>
        </p:spPr>
        <p:txBody>
          <a:bodyPr vert="horz" lIns="91440" tIns="45720" rIns="91440" bIns="45720" rtlCol="0"/>
          <a:lstStyle>
            <a:lvl1pPr algn="r">
              <a:defRPr sz="1200"/>
            </a:lvl1pPr>
          </a:lstStyle>
          <a:p>
            <a:fld id="{AA970FB6-164E-0840-A35B-09E9F3D45F76}" type="datetimeyyyy">
              <a:rPr lang="en-US" smtClean="0"/>
              <a:t>2026</a:t>
            </a:fld>
            <a:endParaRPr lang="en-US" dirty="0"/>
          </a:p>
        </p:txBody>
      </p:sp>
      <p:sp>
        <p:nvSpPr>
          <p:cNvPr id="4" name="Footer Placeholder 3">
            <a:extLst>
              <a:ext uri="{FF2B5EF4-FFF2-40B4-BE49-F238E27FC236}">
                <a16:creationId xmlns:a16="http://schemas.microsoft.com/office/drawing/2014/main" id="{E5942066-244B-8673-5E9A-26E4265AD0B2}"/>
              </a:ext>
            </a:extLst>
          </p:cNvPr>
          <p:cNvSpPr>
            <a:spLocks noGrp="1"/>
          </p:cNvSpPr>
          <p:nvPr>
            <p:ph type="ftr" sz="quarter" idx="2"/>
          </p:nvPr>
        </p:nvSpPr>
        <p:spPr>
          <a:xfrm>
            <a:off x="0" y="23161625"/>
            <a:ext cx="5943600" cy="122237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530EE97-1F54-6631-A4BB-FD938296488E}"/>
              </a:ext>
            </a:extLst>
          </p:cNvPr>
          <p:cNvSpPr>
            <a:spLocks noGrp="1"/>
          </p:cNvSpPr>
          <p:nvPr>
            <p:ph type="sldNum" sz="quarter" idx="3"/>
          </p:nvPr>
        </p:nvSpPr>
        <p:spPr>
          <a:xfrm>
            <a:off x="7769225" y="23161625"/>
            <a:ext cx="5943600" cy="1222375"/>
          </a:xfrm>
          <a:prstGeom prst="rect">
            <a:avLst/>
          </a:prstGeom>
        </p:spPr>
        <p:txBody>
          <a:bodyPr vert="horz" lIns="91440" tIns="45720" rIns="91440" bIns="45720" rtlCol="0" anchor="b"/>
          <a:lstStyle>
            <a:lvl1pPr algn="r">
              <a:defRPr sz="1200"/>
            </a:lvl1pPr>
          </a:lstStyle>
          <a:p>
            <a:fld id="{420BD0AB-C59E-4A46-83D3-F07787446BA0}" type="slidenum">
              <a:rPr lang="en-US" smtClean="0"/>
              <a:t>‹#›</a:t>
            </a:fld>
            <a:endParaRPr lang="en-US" dirty="0"/>
          </a:p>
        </p:txBody>
      </p:sp>
    </p:spTree>
    <p:extLst>
      <p:ext uri="{BB962C8B-B14F-4D97-AF65-F5344CB8AC3E}">
        <p14:creationId xmlns:p14="http://schemas.microsoft.com/office/powerpoint/2010/main" val="413378359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hf hdr="0" ftr="0"/>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2997654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2423704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1423527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1490374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984541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009807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40408230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541922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2508814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0476683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931307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587736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294931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068653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1019397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87667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1649742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17810600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177914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15" name="Image 0">
            <a:extLst>
              <a:ext uri="{FF2B5EF4-FFF2-40B4-BE49-F238E27FC236}">
                <a16:creationId xmlns:a16="http://schemas.microsoft.com/office/drawing/2014/main" id="{BA5D5A72-CB6F-F8DE-E2C9-90459C8C3DC1}"/>
              </a:ext>
              <a:ext uri="{C183D7F6-B498-43B3-948B-1728B52AA6E4}">
                <adec:decorative xmlns:adec="http://schemas.microsoft.com/office/drawing/2017/decorative" val="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dirty="0"/>
          </a:p>
        </p:txBody>
      </p:sp>
      <p:sp>
        <p:nvSpPr>
          <p:cNvPr id="20" name="Freeform: Shape 19">
            <a:extLst>
              <a:ext uri="{FF2B5EF4-FFF2-40B4-BE49-F238E27FC236}">
                <a16:creationId xmlns:a16="http://schemas.microsoft.com/office/drawing/2014/main" id="{E66FD7FF-2869-7902-36B2-2B229AB9AB19}"/>
              </a:ext>
              <a:ext uri="{C183D7F6-B498-43B3-948B-1728B52AA6E4}">
                <adec:decorative xmlns:adec="http://schemas.microsoft.com/office/drawing/2017/decorative" val="1"/>
              </a:ext>
            </a:extLst>
          </p:cNvPr>
          <p:cNvSpPr/>
          <p:nvPr userDrawn="1"/>
        </p:nvSpPr>
        <p:spPr>
          <a:xfrm>
            <a:off x="1500188" y="1173106"/>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B1457C88-4472-81CF-02AF-4421E0A3084B}"/>
              </a:ext>
              <a:ext uri="{C183D7F6-B498-43B3-948B-1728B52AA6E4}">
                <adec:decorative xmlns:adec="http://schemas.microsoft.com/office/drawing/2017/decorative" val="1"/>
              </a:ext>
            </a:extLst>
          </p:cNvPr>
          <p:cNvSpPr/>
          <p:nvPr userDrawn="1"/>
        </p:nvSpPr>
        <p:spPr>
          <a:xfrm>
            <a:off x="2694429"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ctrTitle" hasCustomPrompt="1"/>
          </p:nvPr>
        </p:nvSpPr>
        <p:spPr>
          <a:xfrm>
            <a:off x="2899790" y="810227"/>
            <a:ext cx="6392421" cy="3831221"/>
          </a:xfrm>
        </p:spPr>
        <p:txBody>
          <a:bodyPr tIns="0" bIns="0" anchor="ctr" anchorCtr="0">
            <a:noAutofit/>
          </a:bodyPr>
          <a:lstStyle>
            <a:lvl1pPr algn="ctr">
              <a:lnSpc>
                <a:spcPct val="100000"/>
              </a:lnSpc>
              <a:defRPr sz="3600"/>
            </a:lvl1pPr>
          </a:lstStyle>
          <a:p>
            <a:r>
              <a:rPr lang="en-US" dirty="0"/>
              <a:t>Click to add title</a:t>
            </a:r>
          </a:p>
        </p:txBody>
      </p:sp>
    </p:spTree>
    <p:extLst>
      <p:ext uri="{BB962C8B-B14F-4D97-AF65-F5344CB8AC3E}">
        <p14:creationId xmlns:p14="http://schemas.microsoft.com/office/powerpoint/2010/main" val="26317998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3">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014917C-8694-B4A4-A211-0F31F00E247E}"/>
              </a:ext>
              <a:ext uri="{C183D7F6-B498-43B3-948B-1728B52AA6E4}">
                <adec:decorative xmlns:adec="http://schemas.microsoft.com/office/drawing/2017/decorative" val="1"/>
              </a:ext>
            </a:extLst>
          </p:cNvPr>
          <p:cNvSpPr/>
          <p:nvPr userDrawn="1"/>
        </p:nvSpPr>
        <p:spPr>
          <a:xfrm>
            <a:off x="1" y="0"/>
            <a:ext cx="1550562" cy="2545382"/>
          </a:xfrm>
          <a:custGeom>
            <a:avLst/>
            <a:gdLst>
              <a:gd name="connsiteX0" fmla="*/ 683117 w 1550562"/>
              <a:gd name="connsiteY0" fmla="*/ 0 h 2545382"/>
              <a:gd name="connsiteX1" fmla="*/ 1550562 w 1550562"/>
              <a:gd name="connsiteY1" fmla="*/ 0 h 2545382"/>
              <a:gd name="connsiteX2" fmla="*/ 1550562 w 1550562"/>
              <a:gd name="connsiteY2" fmla="*/ 7240 h 2545382"/>
              <a:gd name="connsiteX3" fmla="*/ 221868 w 1550562"/>
              <a:gd name="connsiteY3" fmla="*/ 2418735 h 2545382"/>
              <a:gd name="connsiteX4" fmla="*/ 0 w 1550562"/>
              <a:gd name="connsiteY4" fmla="*/ 2545382 h 2545382"/>
              <a:gd name="connsiteX5" fmla="*/ 0 w 1550562"/>
              <a:gd name="connsiteY5" fmla="*/ 1500516 h 2545382"/>
              <a:gd name="connsiteX6" fmla="*/ 102557 w 1550562"/>
              <a:gd name="connsiteY6" fmla="*/ 1405503 h 2545382"/>
              <a:gd name="connsiteX7" fmla="*/ 673022 w 1550562"/>
              <a:gd name="connsiteY7" fmla="*/ 200390 h 2545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0562" h="2545382">
                <a:moveTo>
                  <a:pt x="683117" y="0"/>
                </a:moveTo>
                <a:lnTo>
                  <a:pt x="1550562" y="0"/>
                </a:lnTo>
                <a:lnTo>
                  <a:pt x="1550562" y="7240"/>
                </a:lnTo>
                <a:cubicBezTo>
                  <a:pt x="1550562" y="1022523"/>
                  <a:pt x="1020469" y="1913556"/>
                  <a:pt x="221868" y="2418735"/>
                </a:cubicBezTo>
                <a:lnTo>
                  <a:pt x="0" y="2545382"/>
                </a:lnTo>
                <a:lnTo>
                  <a:pt x="0" y="1500516"/>
                </a:lnTo>
                <a:lnTo>
                  <a:pt x="102557" y="1405503"/>
                </a:lnTo>
                <a:cubicBezTo>
                  <a:pt x="416582" y="1089274"/>
                  <a:pt x="625660" y="668089"/>
                  <a:pt x="673022"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10" name="Freeform 9">
            <a:extLst>
              <a:ext uri="{FF2B5EF4-FFF2-40B4-BE49-F238E27FC236}">
                <a16:creationId xmlns:a16="http://schemas.microsoft.com/office/drawing/2014/main" id="{A7DB6972-BB75-254A-BA88-C0C3E6E93BDB}"/>
              </a:ext>
              <a:ext uri="{C183D7F6-B498-43B3-948B-1728B52AA6E4}">
                <adec:decorative xmlns:adec="http://schemas.microsoft.com/office/drawing/2017/decorative" val="1"/>
              </a:ext>
            </a:extLst>
          </p:cNvPr>
          <p:cNvSpPr/>
          <p:nvPr userDrawn="1"/>
        </p:nvSpPr>
        <p:spPr>
          <a:xfrm>
            <a:off x="1" y="-1"/>
            <a:ext cx="682740" cy="1500050"/>
          </a:xfrm>
          <a:custGeom>
            <a:avLst/>
            <a:gdLst>
              <a:gd name="connsiteX0" fmla="*/ 0 w 682740"/>
              <a:gd name="connsiteY0" fmla="*/ 0 h 1500050"/>
              <a:gd name="connsiteX1" fmla="*/ 682740 w 682740"/>
              <a:gd name="connsiteY1" fmla="*/ 0 h 1500050"/>
              <a:gd name="connsiteX2" fmla="*/ 672647 w 682740"/>
              <a:gd name="connsiteY2" fmla="*/ 200357 h 1500050"/>
              <a:gd name="connsiteX3" fmla="*/ 102290 w 682740"/>
              <a:gd name="connsiteY3" fmla="*/ 1405281 h 1500050"/>
              <a:gd name="connsiteX4" fmla="*/ 0 w 682740"/>
              <a:gd name="connsiteY4" fmla="*/ 1500050 h 1500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740" h="1500050">
                <a:moveTo>
                  <a:pt x="0" y="0"/>
                </a:moveTo>
                <a:lnTo>
                  <a:pt x="682740" y="0"/>
                </a:lnTo>
                <a:lnTo>
                  <a:pt x="672647" y="200357"/>
                </a:lnTo>
                <a:cubicBezTo>
                  <a:pt x="625294" y="667983"/>
                  <a:pt x="416256" y="1089101"/>
                  <a:pt x="102290" y="1405281"/>
                </a:cubicBezTo>
                <a:lnTo>
                  <a:pt x="0" y="150005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0" name="Image 2">
            <a:extLst>
              <a:ext uri="{FF2B5EF4-FFF2-40B4-BE49-F238E27FC236}">
                <a16:creationId xmlns:a16="http://schemas.microsoft.com/office/drawing/2014/main" id="{790E862E-398F-571C-EC2C-3D17164DE059}"/>
              </a:ext>
              <a:ext uri="{C183D7F6-B498-43B3-948B-1728B52AA6E4}">
                <adec:decorative xmlns:adec="http://schemas.microsoft.com/office/drawing/2017/decorative" val="1"/>
              </a:ext>
            </a:extLst>
          </p:cNvPr>
          <p:cNvSpPr/>
          <p:nvPr/>
        </p:nvSpPr>
        <p:spPr>
          <a:xfrm>
            <a:off x="170445" y="314191"/>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6" name="Title 1">
            <a:extLst>
              <a:ext uri="{FF2B5EF4-FFF2-40B4-BE49-F238E27FC236}">
                <a16:creationId xmlns:a16="http://schemas.microsoft.com/office/drawing/2014/main" id="{1C975BF2-D657-C309-269D-B8D006263130}"/>
              </a:ext>
            </a:extLst>
          </p:cNvPr>
          <p:cNvSpPr>
            <a:spLocks noGrp="1"/>
          </p:cNvSpPr>
          <p:nvPr>
            <p:ph type="title" hasCustomPrompt="1"/>
          </p:nvPr>
        </p:nvSpPr>
        <p:spPr>
          <a:xfrm>
            <a:off x="1550563" y="1089213"/>
            <a:ext cx="9879437" cy="980844"/>
          </a:xfrm>
        </p:spPr>
        <p:txBody>
          <a:bodyPr tIns="0" bIns="0"/>
          <a:lstStyle>
            <a:lvl1pPr algn="l">
              <a:lnSpc>
                <a:spcPct val="100000"/>
              </a:lnSpc>
              <a:defRPr sz="3600">
                <a:solidFill>
                  <a:schemeClr val="accent6"/>
                </a:solidFill>
              </a:defRPr>
            </a:lvl1pPr>
          </a:lstStyle>
          <a:p>
            <a:r>
              <a:rPr lang="en-US" dirty="0"/>
              <a:t>Click to add title</a:t>
            </a:r>
          </a:p>
        </p:txBody>
      </p:sp>
      <p:sp>
        <p:nvSpPr>
          <p:cNvPr id="4" name="Text Placeholder 54">
            <a:extLst>
              <a:ext uri="{FF2B5EF4-FFF2-40B4-BE49-F238E27FC236}">
                <a16:creationId xmlns:a16="http://schemas.microsoft.com/office/drawing/2014/main" id="{A0AEB4DF-13C8-8171-2BDB-FD1AD542E783}"/>
              </a:ext>
            </a:extLst>
          </p:cNvPr>
          <p:cNvSpPr>
            <a:spLocks noGrp="1"/>
          </p:cNvSpPr>
          <p:nvPr>
            <p:ph type="body" sz="quarter" idx="13" hasCustomPrompt="1"/>
          </p:nvPr>
        </p:nvSpPr>
        <p:spPr>
          <a:xfrm>
            <a:off x="1550564" y="2331958"/>
            <a:ext cx="2975217" cy="3704266"/>
          </a:xfrm>
        </p:spPr>
        <p:txBody>
          <a:bodyPr lIns="91440" tIns="0" rIns="91440" bIns="0" anchor="t" anchorCtr="0">
            <a:noAutofit/>
          </a:bodyPr>
          <a:lstStyle>
            <a:lvl1pPr marL="0" indent="0">
              <a:lnSpc>
                <a:spcPct val="100000"/>
              </a:lnSpc>
              <a:spcBef>
                <a:spcPts val="0"/>
              </a:spcBef>
              <a:spcAft>
                <a:spcPts val="1200"/>
              </a:spcAft>
              <a:buFont typeface="Arial" panose="020B0604020202020204" pitchFamily="34" charset="0"/>
              <a:buNone/>
              <a:defRPr sz="1800"/>
            </a:lvl1pPr>
          </a:lstStyle>
          <a:p>
            <a:r>
              <a:rPr lang="en-US" dirty="0"/>
              <a:t>Click to add subtitle</a:t>
            </a:r>
          </a:p>
        </p:txBody>
      </p:sp>
      <p:sp>
        <p:nvSpPr>
          <p:cNvPr id="9" name="Content Placeholder 2">
            <a:extLst>
              <a:ext uri="{FF2B5EF4-FFF2-40B4-BE49-F238E27FC236}">
                <a16:creationId xmlns:a16="http://schemas.microsoft.com/office/drawing/2014/main" id="{42134EBA-AF32-9F8A-370F-0D3E842F0397}"/>
              </a:ext>
            </a:extLst>
          </p:cNvPr>
          <p:cNvSpPr>
            <a:spLocks noGrp="1"/>
          </p:cNvSpPr>
          <p:nvPr>
            <p:ph sz="half" idx="1" hasCustomPrompt="1"/>
          </p:nvPr>
        </p:nvSpPr>
        <p:spPr>
          <a:xfrm>
            <a:off x="5087154" y="2331791"/>
            <a:ext cx="6345893" cy="3721817"/>
          </a:xfrm>
        </p:spPr>
        <p:txBody>
          <a:bodyPr lIns="91440" rIns="91440">
            <a:normAutofit/>
          </a:bodyPr>
          <a:lstStyle>
            <a:lvl1pPr>
              <a:defRPr sz="1800"/>
            </a:lvl1pPr>
            <a:lvl2pPr>
              <a:defRPr sz="1800"/>
            </a:lvl2pPr>
            <a:lvl3pPr>
              <a:defRPr sz="1800"/>
            </a:lvl3pPr>
            <a:lvl4pPr>
              <a:defRPr sz="1800"/>
            </a:lvl4pPr>
            <a:lvl5pPr>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Slide Number Placeholder 2">
            <a:extLst>
              <a:ext uri="{FF2B5EF4-FFF2-40B4-BE49-F238E27FC236}">
                <a16:creationId xmlns:a16="http://schemas.microsoft.com/office/drawing/2014/main" id="{AE99A73D-155B-A133-9671-506F54A0559A}"/>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03958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3">
    <p:spTree>
      <p:nvGrpSpPr>
        <p:cNvPr id="1" name=""/>
        <p:cNvGrpSpPr/>
        <p:nvPr/>
      </p:nvGrpSpPr>
      <p:grpSpPr>
        <a:xfrm>
          <a:off x="0" y="0"/>
          <a:ext cx="0" cy="0"/>
          <a:chOff x="0" y="0"/>
          <a:chExt cx="0" cy="0"/>
        </a:xfrm>
      </p:grpSpPr>
      <p:pic>
        <p:nvPicPr>
          <p:cNvPr id="29" name="Graphic 28">
            <a:extLst>
              <a:ext uri="{FF2B5EF4-FFF2-40B4-BE49-F238E27FC236}">
                <a16:creationId xmlns:a16="http://schemas.microsoft.com/office/drawing/2014/main" id="{D5595DD5-43B0-252F-8BC6-6B74340C5BC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7193"/>
          <a:stretch/>
        </p:blipFill>
        <p:spPr>
          <a:xfrm>
            <a:off x="1" y="-1"/>
            <a:ext cx="443344" cy="6856025"/>
          </a:xfrm>
          <a:custGeom>
            <a:avLst/>
            <a:gdLst>
              <a:gd name="connsiteX0" fmla="*/ 0 w 1734410"/>
              <a:gd name="connsiteY0" fmla="*/ 0 h 4795637"/>
              <a:gd name="connsiteX1" fmla="*/ 1734410 w 1734410"/>
              <a:gd name="connsiteY1" fmla="*/ 0 h 4795637"/>
              <a:gd name="connsiteX2" fmla="*/ 1734410 w 1734410"/>
              <a:gd name="connsiteY2" fmla="*/ 4795637 h 4795637"/>
              <a:gd name="connsiteX3" fmla="*/ 0 w 1734410"/>
              <a:gd name="connsiteY3" fmla="*/ 4795637 h 4795637"/>
            </a:gdLst>
            <a:ahLst/>
            <a:cxnLst>
              <a:cxn ang="0">
                <a:pos x="connsiteX0" y="connsiteY0"/>
              </a:cxn>
              <a:cxn ang="0">
                <a:pos x="connsiteX1" y="connsiteY1"/>
              </a:cxn>
              <a:cxn ang="0">
                <a:pos x="connsiteX2" y="connsiteY2"/>
              </a:cxn>
              <a:cxn ang="0">
                <a:pos x="connsiteX3" y="connsiteY3"/>
              </a:cxn>
            </a:cxnLst>
            <a:rect l="l" t="t" r="r" b="b"/>
            <a:pathLst>
              <a:path w="1734410" h="4795637">
                <a:moveTo>
                  <a:pt x="0" y="0"/>
                </a:moveTo>
                <a:lnTo>
                  <a:pt x="1734410" y="0"/>
                </a:lnTo>
                <a:lnTo>
                  <a:pt x="1734410" y="4795637"/>
                </a:lnTo>
                <a:lnTo>
                  <a:pt x="0" y="4795637"/>
                </a:lnTo>
                <a:close/>
              </a:path>
            </a:pathLst>
          </a:custGeom>
        </p:spPr>
      </p:pic>
      <p:sp>
        <p:nvSpPr>
          <p:cNvPr id="2" name="Title 1"/>
          <p:cNvSpPr>
            <a:spLocks noGrp="1"/>
          </p:cNvSpPr>
          <p:nvPr>
            <p:ph type="title" hasCustomPrompt="1"/>
          </p:nvPr>
        </p:nvSpPr>
        <p:spPr>
          <a:xfrm>
            <a:off x="1550564" y="1057274"/>
            <a:ext cx="9875463" cy="999746"/>
          </a:xfrm>
        </p:spPr>
        <p:txBody>
          <a:bodyPr tIns="0" bIns="0">
            <a:noAutofit/>
          </a:bodyPr>
          <a:lstStyle>
            <a:lvl1pPr algn="l">
              <a:lnSpc>
                <a:spcPct val="100000"/>
              </a:lnSpc>
              <a:defRPr sz="3600" b="1"/>
            </a:lvl1pPr>
          </a:lstStyle>
          <a:p>
            <a:r>
              <a:rPr lang="en-US" dirty="0"/>
              <a:t>Click to add title</a:t>
            </a:r>
          </a:p>
        </p:txBody>
      </p:sp>
      <p:sp>
        <p:nvSpPr>
          <p:cNvPr id="49" name="Freeform 48">
            <a:extLst>
              <a:ext uri="{FF2B5EF4-FFF2-40B4-BE49-F238E27FC236}">
                <a16:creationId xmlns:a16="http://schemas.microsoft.com/office/drawing/2014/main" id="{BC3A3767-6C5E-8188-0A49-955BBACE37F0}"/>
              </a:ext>
              <a:ext uri="{C183D7F6-B498-43B3-948B-1728B52AA6E4}">
                <adec:decorative xmlns:adec="http://schemas.microsoft.com/office/drawing/2017/decorative" val="1"/>
              </a:ext>
            </a:extLst>
          </p:cNvPr>
          <p:cNvSpPr/>
          <p:nvPr userDrawn="1"/>
        </p:nvSpPr>
        <p:spPr>
          <a:xfrm flipH="1" flipV="1">
            <a:off x="-3" y="4420134"/>
            <a:ext cx="1293237" cy="2437866"/>
          </a:xfrm>
          <a:custGeom>
            <a:avLst/>
            <a:gdLst>
              <a:gd name="connsiteX0" fmla="*/ 1293237 w 1293237"/>
              <a:gd name="connsiteY0" fmla="*/ 2437866 h 2437866"/>
              <a:gd name="connsiteX1" fmla="*/ 1292465 w 1293237"/>
              <a:gd name="connsiteY1" fmla="*/ 2437373 h 2437866"/>
              <a:gd name="connsiteX2" fmla="*/ 0 w 1293237"/>
              <a:gd name="connsiteY2" fmla="*/ 0 h 2437866"/>
              <a:gd name="connsiteX3" fmla="*/ 1293237 w 1293237"/>
              <a:gd name="connsiteY3" fmla="*/ 0 h 2437866"/>
            </a:gdLst>
            <a:ahLst/>
            <a:cxnLst>
              <a:cxn ang="0">
                <a:pos x="connsiteX0" y="connsiteY0"/>
              </a:cxn>
              <a:cxn ang="0">
                <a:pos x="connsiteX1" y="connsiteY1"/>
              </a:cxn>
              <a:cxn ang="0">
                <a:pos x="connsiteX2" y="connsiteY2"/>
              </a:cxn>
              <a:cxn ang="0">
                <a:pos x="connsiteX3" y="connsiteY3"/>
              </a:cxn>
            </a:cxnLst>
            <a:rect l="l" t="t" r="r" b="b"/>
            <a:pathLst>
              <a:path w="1293237" h="2437866">
                <a:moveTo>
                  <a:pt x="1293237" y="2437866"/>
                </a:moveTo>
                <a:lnTo>
                  <a:pt x="1292465" y="2437373"/>
                </a:lnTo>
                <a:cubicBezTo>
                  <a:pt x="511725" y="1903845"/>
                  <a:pt x="0" y="1011184"/>
                  <a:pt x="0" y="0"/>
                </a:cubicBezTo>
                <a:lnTo>
                  <a:pt x="1293237" y="0"/>
                </a:lnTo>
                <a:close/>
              </a:path>
            </a:pathLst>
          </a:custGeom>
          <a:solidFill>
            <a:schemeClr val="accent1"/>
          </a:solidFill>
          <a:ln w="4763" cap="flat">
            <a:noFill/>
            <a:prstDash val="solid"/>
            <a:miter/>
          </a:ln>
        </p:spPr>
        <p:txBody>
          <a:bodyPr wrap="square" rtlCol="0" anchor="ctr">
            <a:noAutofit/>
          </a:bodyPr>
          <a:lstStyle/>
          <a:p>
            <a:endParaRPr lang="en-US" dirty="0"/>
          </a:p>
        </p:txBody>
      </p:sp>
      <p:sp>
        <p:nvSpPr>
          <p:cNvPr id="16" name="Content Placeholder 3">
            <a:extLst>
              <a:ext uri="{FF2B5EF4-FFF2-40B4-BE49-F238E27FC236}">
                <a16:creationId xmlns:a16="http://schemas.microsoft.com/office/drawing/2014/main" id="{E4BD7F71-D12B-4F27-1505-FF681CF55F73}"/>
              </a:ext>
            </a:extLst>
          </p:cNvPr>
          <p:cNvSpPr>
            <a:spLocks noGrp="1"/>
          </p:cNvSpPr>
          <p:nvPr>
            <p:ph sz="half" idx="2" hasCustomPrompt="1"/>
          </p:nvPr>
        </p:nvSpPr>
        <p:spPr>
          <a:xfrm>
            <a:off x="1550564" y="2303028"/>
            <a:ext cx="5829147" cy="3961593"/>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3">
            <a:extLst>
              <a:ext uri="{FF2B5EF4-FFF2-40B4-BE49-F238E27FC236}">
                <a16:creationId xmlns:a16="http://schemas.microsoft.com/office/drawing/2014/main" id="{FB87C65D-4EF3-18C8-18A8-477F87A37E51}"/>
              </a:ext>
            </a:extLst>
          </p:cNvPr>
          <p:cNvSpPr>
            <a:spLocks noGrp="1"/>
          </p:cNvSpPr>
          <p:nvPr>
            <p:ph sz="half" idx="15" hasCustomPrompt="1"/>
          </p:nvPr>
        </p:nvSpPr>
        <p:spPr>
          <a:xfrm>
            <a:off x="7940842" y="2303028"/>
            <a:ext cx="3485184" cy="3961593"/>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Slide Number Placeholder 2">
            <a:extLst>
              <a:ext uri="{FF2B5EF4-FFF2-40B4-BE49-F238E27FC236}">
                <a16:creationId xmlns:a16="http://schemas.microsoft.com/office/drawing/2014/main" id="{AEFFA34C-885D-E995-D8F9-B4ACFBF3110D}"/>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pic>
        <p:nvPicPr>
          <p:cNvPr id="43" name="Graphic 42">
            <a:extLst>
              <a:ext uri="{FF2B5EF4-FFF2-40B4-BE49-F238E27FC236}">
                <a16:creationId xmlns:a16="http://schemas.microsoft.com/office/drawing/2014/main" id="{C6639AD7-128F-B39D-B45F-0F22A2C6D68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7193"/>
          <a:stretch/>
        </p:blipFill>
        <p:spPr>
          <a:xfrm rot="5400000">
            <a:off x="6072641" y="-5676015"/>
            <a:ext cx="443344" cy="11795374"/>
          </a:xfrm>
          <a:custGeom>
            <a:avLst/>
            <a:gdLst>
              <a:gd name="connsiteX0" fmla="*/ 0 w 1734410"/>
              <a:gd name="connsiteY0" fmla="*/ 0 h 4795637"/>
              <a:gd name="connsiteX1" fmla="*/ 1734410 w 1734410"/>
              <a:gd name="connsiteY1" fmla="*/ 0 h 4795637"/>
              <a:gd name="connsiteX2" fmla="*/ 1734410 w 1734410"/>
              <a:gd name="connsiteY2" fmla="*/ 4795637 h 4795637"/>
              <a:gd name="connsiteX3" fmla="*/ 0 w 1734410"/>
              <a:gd name="connsiteY3" fmla="*/ 4795637 h 4795637"/>
            </a:gdLst>
            <a:ahLst/>
            <a:cxnLst>
              <a:cxn ang="0">
                <a:pos x="connsiteX0" y="connsiteY0"/>
              </a:cxn>
              <a:cxn ang="0">
                <a:pos x="connsiteX1" y="connsiteY1"/>
              </a:cxn>
              <a:cxn ang="0">
                <a:pos x="connsiteX2" y="connsiteY2"/>
              </a:cxn>
              <a:cxn ang="0">
                <a:pos x="connsiteX3" y="connsiteY3"/>
              </a:cxn>
            </a:cxnLst>
            <a:rect l="l" t="t" r="r" b="b"/>
            <a:pathLst>
              <a:path w="1734410" h="4795637">
                <a:moveTo>
                  <a:pt x="0" y="0"/>
                </a:moveTo>
                <a:lnTo>
                  <a:pt x="1734410" y="0"/>
                </a:lnTo>
                <a:lnTo>
                  <a:pt x="1734410" y="4795637"/>
                </a:lnTo>
                <a:lnTo>
                  <a:pt x="0" y="4795637"/>
                </a:lnTo>
                <a:close/>
              </a:path>
            </a:pathLst>
          </a:custGeom>
        </p:spPr>
      </p:pic>
      <p:pic>
        <p:nvPicPr>
          <p:cNvPr id="54" name="Graphic 53">
            <a:extLst>
              <a:ext uri="{FF2B5EF4-FFF2-40B4-BE49-F238E27FC236}">
                <a16:creationId xmlns:a16="http://schemas.microsoft.com/office/drawing/2014/main" id="{48479A23-C29C-C711-510C-05B69B882268}"/>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t="11443" r="10857"/>
          <a:stretch/>
        </p:blipFill>
        <p:spPr>
          <a:xfrm rot="16200000">
            <a:off x="-6447" y="6444"/>
            <a:ext cx="1961253" cy="1948364"/>
          </a:xfrm>
          <a:custGeom>
            <a:avLst/>
            <a:gdLst>
              <a:gd name="connsiteX0" fmla="*/ 1961253 w 1961253"/>
              <a:gd name="connsiteY0" fmla="*/ 0 h 1948364"/>
              <a:gd name="connsiteX1" fmla="*/ 1961253 w 1961253"/>
              <a:gd name="connsiteY1" fmla="*/ 1948364 h 1948364"/>
              <a:gd name="connsiteX2" fmla="*/ 0 w 1961253"/>
              <a:gd name="connsiteY2" fmla="*/ 1948364 h 1948364"/>
              <a:gd name="connsiteX3" fmla="*/ 0 w 1961253"/>
              <a:gd name="connsiteY3" fmla="*/ 0 h 1948364"/>
            </a:gdLst>
            <a:ahLst/>
            <a:cxnLst>
              <a:cxn ang="0">
                <a:pos x="connsiteX0" y="connsiteY0"/>
              </a:cxn>
              <a:cxn ang="0">
                <a:pos x="connsiteX1" y="connsiteY1"/>
              </a:cxn>
              <a:cxn ang="0">
                <a:pos x="connsiteX2" y="connsiteY2"/>
              </a:cxn>
              <a:cxn ang="0">
                <a:pos x="connsiteX3" y="connsiteY3"/>
              </a:cxn>
            </a:cxnLst>
            <a:rect l="l" t="t" r="r" b="b"/>
            <a:pathLst>
              <a:path w="1961253" h="1948364">
                <a:moveTo>
                  <a:pt x="1961253" y="0"/>
                </a:moveTo>
                <a:lnTo>
                  <a:pt x="1961253" y="1948364"/>
                </a:lnTo>
                <a:lnTo>
                  <a:pt x="0" y="1948364"/>
                </a:lnTo>
                <a:lnTo>
                  <a:pt x="0" y="0"/>
                </a:lnTo>
                <a:close/>
              </a:path>
            </a:pathLst>
          </a:custGeom>
        </p:spPr>
      </p:pic>
      <p:sp>
        <p:nvSpPr>
          <p:cNvPr id="7" name="Image 2">
            <a:extLst>
              <a:ext uri="{FF2B5EF4-FFF2-40B4-BE49-F238E27FC236}">
                <a16:creationId xmlns:a16="http://schemas.microsoft.com/office/drawing/2014/main" id="{F3DC42FA-4B8F-2EFC-CAB4-1CCAB93BEB7B}"/>
              </a:ext>
              <a:ext uri="{C183D7F6-B498-43B3-948B-1728B52AA6E4}">
                <adec:decorative xmlns:adec="http://schemas.microsoft.com/office/drawing/2017/decorative" val="1"/>
              </a:ext>
            </a:extLst>
          </p:cNvPr>
          <p:cNvSpPr/>
          <p:nvPr userDrawn="1"/>
        </p:nvSpPr>
        <p:spPr>
          <a:xfrm>
            <a:off x="396626" y="4929577"/>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Tree>
    <p:extLst>
      <p:ext uri="{BB962C8B-B14F-4D97-AF65-F5344CB8AC3E}">
        <p14:creationId xmlns:p14="http://schemas.microsoft.com/office/powerpoint/2010/main" val="2586650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76CF4B8-1811-BD21-43A7-560AC4724F3B}"/>
              </a:ext>
              <a:ext uri="{C183D7F6-B498-43B3-948B-1728B52AA6E4}">
                <adec:decorative xmlns:adec="http://schemas.microsoft.com/office/drawing/2017/decorative" val="1"/>
              </a:ext>
            </a:extLst>
          </p:cNvPr>
          <p:cNvSpPr/>
          <p:nvPr userDrawn="1"/>
        </p:nvSpPr>
        <p:spPr>
          <a:xfrm>
            <a:off x="-24064" y="0"/>
            <a:ext cx="12216063" cy="3467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34" name="Rectangle 33">
            <a:extLst>
              <a:ext uri="{FF2B5EF4-FFF2-40B4-BE49-F238E27FC236}">
                <a16:creationId xmlns:a16="http://schemas.microsoft.com/office/drawing/2014/main" id="{30B7B4F0-D3BC-63DF-6429-F771BE5A3270}"/>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914400" y="1057274"/>
            <a:ext cx="10511627" cy="1012785"/>
          </a:xfrm>
        </p:spPr>
        <p:txBody>
          <a:bodyPr tIns="0" bIns="0"/>
          <a:lstStyle>
            <a:lvl1pPr algn="ctr">
              <a:lnSpc>
                <a:spcPct val="100000"/>
              </a:lnSpc>
              <a:defRPr sz="3600">
                <a:solidFill>
                  <a:schemeClr val="accent6"/>
                </a:solidFill>
              </a:defRPr>
            </a:lvl1pPr>
          </a:lstStyle>
          <a:p>
            <a:r>
              <a:rPr lang="en-US" dirty="0"/>
              <a:t>Click to add title</a:t>
            </a:r>
          </a:p>
        </p:txBody>
      </p:sp>
      <p:sp>
        <p:nvSpPr>
          <p:cNvPr id="14" name="Content Placeholder 5">
            <a:extLst>
              <a:ext uri="{FF2B5EF4-FFF2-40B4-BE49-F238E27FC236}">
                <a16:creationId xmlns:a16="http://schemas.microsoft.com/office/drawing/2014/main" id="{4D6DED8E-165F-59D7-F01C-4EF0446E5FC0}"/>
              </a:ext>
            </a:extLst>
          </p:cNvPr>
          <p:cNvSpPr>
            <a:spLocks noGrp="1"/>
          </p:cNvSpPr>
          <p:nvPr userDrawn="1">
            <p:ph sz="quarter" idx="4" hasCustomPrompt="1"/>
          </p:nvPr>
        </p:nvSpPr>
        <p:spPr>
          <a:xfrm>
            <a:off x="914400" y="2316067"/>
            <a:ext cx="10511627" cy="3948557"/>
          </a:xfrm>
        </p:spPr>
        <p:txBody>
          <a:bodyPr lIns="91440" tIns="91440" rIns="91440" bIns="9144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2">
            <a:extLst>
              <a:ext uri="{FF2B5EF4-FFF2-40B4-BE49-F238E27FC236}">
                <a16:creationId xmlns:a16="http://schemas.microsoft.com/office/drawing/2014/main" id="{2933FDAB-13EE-5F9F-5DFC-A5A60BC63623}"/>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7508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 uri="{C183D7F6-B498-43B3-948B-1728B52AA6E4}">
                <adec:decorative xmlns:adec="http://schemas.microsoft.com/office/drawing/2017/decorative" val="1"/>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FEB515B5-2D9F-58E1-6E3C-CCBF105D891E}"/>
              </a:ext>
              <a:ext uri="{C183D7F6-B498-43B3-948B-1728B52AA6E4}">
                <adec:decorative xmlns:adec="http://schemas.microsoft.com/office/drawing/2017/decorative" val="1"/>
              </a:ext>
            </a:extLst>
          </p:cNvPr>
          <p:cNvSpPr/>
          <p:nvPr userDrawn="1"/>
        </p:nvSpPr>
        <p:spPr>
          <a:xfrm>
            <a:off x="7527501" y="0"/>
            <a:ext cx="4671276" cy="6857999"/>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dirty="0"/>
          </a:p>
        </p:txBody>
      </p:sp>
      <p:pic>
        <p:nvPicPr>
          <p:cNvPr id="9" name="Image 2">
            <a:extLst>
              <a:ext uri="{FF2B5EF4-FFF2-40B4-BE49-F238E27FC236}">
                <a16:creationId xmlns:a16="http://schemas.microsoft.com/office/drawing/2014/main" id="{5CCFEDF9-5B69-87BA-8A33-35033DA4013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66586" y="0"/>
            <a:ext cx="3432191" cy="3432191"/>
          </a:xfrm>
          <a:prstGeom prst="rect">
            <a:avLst/>
          </a:prstGeom>
        </p:spPr>
      </p:pic>
      <p:sp>
        <p:nvSpPr>
          <p:cNvPr id="2" name="Title 1"/>
          <p:cNvSpPr>
            <a:spLocks noGrp="1"/>
          </p:cNvSpPr>
          <p:nvPr>
            <p:ph type="ctrTitle" hasCustomPrompt="1"/>
          </p:nvPr>
        </p:nvSpPr>
        <p:spPr>
          <a:xfrm>
            <a:off x="914401" y="849782"/>
            <a:ext cx="5715000" cy="2727709"/>
          </a:xfrm>
        </p:spPr>
        <p:txBody>
          <a:bodyPr tIns="0" bIns="0" anchor="b" anchorCtr="0">
            <a:noAutofit/>
          </a:bodyPr>
          <a:lstStyle>
            <a:lvl1pPr algn="l">
              <a:lnSpc>
                <a:spcPct val="100000"/>
              </a:lnSpc>
              <a:defRPr sz="3600"/>
            </a:lvl1pPr>
          </a:lstStyle>
          <a:p>
            <a:r>
              <a:rPr lang="en-US" dirty="0"/>
              <a:t>Click to add title</a:t>
            </a:r>
          </a:p>
        </p:txBody>
      </p:sp>
      <p:sp>
        <p:nvSpPr>
          <p:cNvPr id="6" name="Subtitle 2">
            <a:extLst>
              <a:ext uri="{FF2B5EF4-FFF2-40B4-BE49-F238E27FC236}">
                <a16:creationId xmlns:a16="http://schemas.microsoft.com/office/drawing/2014/main" id="{86F10CB4-CF79-A942-DA9C-04CBB7C89DC3}"/>
              </a:ext>
            </a:extLst>
          </p:cNvPr>
          <p:cNvSpPr>
            <a:spLocks noGrp="1"/>
          </p:cNvSpPr>
          <p:nvPr>
            <p:ph type="subTitle" idx="1" hasCustomPrompt="1"/>
          </p:nvPr>
        </p:nvSpPr>
        <p:spPr>
          <a:xfrm>
            <a:off x="914401" y="3813606"/>
            <a:ext cx="5715000" cy="2234642"/>
          </a:xfrm>
        </p:spPr>
        <p:txBody>
          <a:bodyPr lIns="91440" tIns="0" rIns="91440" bIns="0" anchor="t" anchorCtr="0">
            <a:norm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3728988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Freeform: Shape 8">
            <a:extLst>
              <a:ext uri="{FF2B5EF4-FFF2-40B4-BE49-F238E27FC236}">
                <a16:creationId xmlns:a16="http://schemas.microsoft.com/office/drawing/2014/main" id="{A52D64F1-27B6-A1E5-4F44-A6029FAB307B}"/>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p:txBody>
          <a:bodyPr anchor="ctr" anchorCtr="0"/>
          <a:lstStyle/>
          <a:p>
            <a:r>
              <a:rPr lang="en-US" dirty="0"/>
              <a:t>Click to add title</a:t>
            </a:r>
          </a:p>
        </p:txBody>
      </p:sp>
      <p:sp>
        <p:nvSpPr>
          <p:cNvPr id="5" name="Slide Number Placeholder 4"/>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718684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7">
            <a:extLst>
              <a:ext uri="{FF2B5EF4-FFF2-40B4-BE49-F238E27FC236}">
                <a16:creationId xmlns:a16="http://schemas.microsoft.com/office/drawing/2014/main" id="{95243571-BE64-3777-F992-88FC43A60537}"/>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Slide Number Placeholder 3"/>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81182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58952" y="758952"/>
            <a:ext cx="3932237" cy="1524662"/>
          </a:xfrm>
        </p:spPr>
        <p:txBody>
          <a:bodyPr anchor="b"/>
          <a:lstStyle>
            <a:lvl1pPr>
              <a:lnSpc>
                <a:spcPct val="100000"/>
              </a:lnSpc>
              <a:defRPr sz="3200"/>
            </a:lvl1pPr>
          </a:lstStyle>
          <a:p>
            <a:r>
              <a:rPr lang="en-US" dirty="0"/>
              <a:t>Click to add title</a:t>
            </a:r>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4" name="Text Placeholder 3"/>
          <p:cNvSpPr>
            <a:spLocks noGrp="1"/>
          </p:cNvSpPr>
          <p:nvPr>
            <p:ph type="body" sz="half" idx="2" hasCustomPrompt="1"/>
          </p:nvPr>
        </p:nvSpPr>
        <p:spPr>
          <a:xfrm>
            <a:off x="758952" y="2286000"/>
            <a:ext cx="3932237" cy="3567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Content Placeholder 2"/>
          <p:cNvSpPr>
            <a:spLocks noGrp="1"/>
          </p:cNvSpPr>
          <p:nvPr>
            <p:ph idx="1" hasCustomPrompt="1"/>
          </p:nvPr>
        </p:nvSpPr>
        <p:spPr>
          <a:xfrm>
            <a:off x="5183187" y="741459"/>
            <a:ext cx="6242839" cy="5119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450055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60938" y="755372"/>
            <a:ext cx="3931920" cy="1527048"/>
          </a:xfrm>
        </p:spPr>
        <p:txBody>
          <a:bodyPr anchor="b"/>
          <a:lstStyle>
            <a:lvl1pPr>
              <a:lnSpc>
                <a:spcPct val="100000"/>
              </a:lnSpc>
              <a:defRPr sz="3200"/>
            </a:lvl1pPr>
          </a:lstStyle>
          <a:p>
            <a:r>
              <a:rPr lang="en-US" dirty="0"/>
              <a:t>Click to add title</a:t>
            </a:r>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4" name="Text Placeholder 3"/>
          <p:cNvSpPr>
            <a:spLocks noGrp="1"/>
          </p:cNvSpPr>
          <p:nvPr>
            <p:ph type="body" sz="half" idx="2" hasCustomPrompt="1"/>
          </p:nvPr>
        </p:nvSpPr>
        <p:spPr>
          <a:xfrm>
            <a:off x="760938" y="2286001"/>
            <a:ext cx="393192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Picture Placeholder 2"/>
          <p:cNvSpPr>
            <a:spLocks noGrp="1" noChangeAspect="1"/>
          </p:cNvSpPr>
          <p:nvPr>
            <p:ph type="pic" idx="1" hasCustomPrompt="1"/>
          </p:nvPr>
        </p:nvSpPr>
        <p:spPr>
          <a:xfrm>
            <a:off x="5262700" y="987425"/>
            <a:ext cx="6172200" cy="4873625"/>
          </a:xfrm>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add picture</a:t>
            </a:r>
          </a:p>
        </p:txBody>
      </p:sp>
    </p:spTree>
    <p:extLst>
      <p:ext uri="{BB962C8B-B14F-4D97-AF65-F5344CB8AC3E}">
        <p14:creationId xmlns:p14="http://schemas.microsoft.com/office/powerpoint/2010/main" val="2234670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 uri="{C183D7F6-B498-43B3-948B-1728B52AA6E4}">
                <adec:decorative xmlns:adec="http://schemas.microsoft.com/office/drawing/2017/decorative" val="1"/>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 uri="{C183D7F6-B498-43B3-948B-1728B52AA6E4}">
                <adec:decorative xmlns:adec="http://schemas.microsoft.com/office/drawing/2017/decorative" val="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a:extLst>
              <a:ext uri="{FF2B5EF4-FFF2-40B4-BE49-F238E27FC236}">
                <a16:creationId xmlns:a16="http://schemas.microsoft.com/office/drawing/2014/main" id="{EFFAEAD9-58A9-096B-C6D0-58F7AD08EB20}"/>
              </a:ext>
              <a:ext uri="{C183D7F6-B498-43B3-948B-1728B52AA6E4}">
                <adec:decorative xmlns:adec="http://schemas.microsoft.com/office/drawing/2017/decorative" val="1"/>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hasCustomPrompt="1"/>
          </p:nvPr>
        </p:nvSpPr>
        <p:spPr>
          <a:xfrm>
            <a:off x="914400" y="1057274"/>
            <a:ext cx="6583680" cy="1531357"/>
          </a:xfrm>
        </p:spPr>
        <p:txBody>
          <a:bodyPr tIns="0" bIns="0">
            <a:noAutofit/>
          </a:bodyPr>
          <a:lstStyle>
            <a:lvl1pPr algn="l">
              <a:lnSpc>
                <a:spcPct val="100000"/>
              </a:lnSpc>
              <a:defRPr sz="3600"/>
            </a:lvl1pPr>
          </a:lstStyle>
          <a:p>
            <a:r>
              <a:rPr lang="en-US" dirty="0"/>
              <a:t>Click to add title</a:t>
            </a:r>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hasCustomPrompt="1"/>
          </p:nvPr>
        </p:nvSpPr>
        <p:spPr>
          <a:xfrm>
            <a:off x="914400" y="2834640"/>
            <a:ext cx="6583680" cy="3207344"/>
          </a:xfrm>
        </p:spPr>
        <p:txBody>
          <a:bodyPr lIns="91440" tIns="0" rIns="91440" bIns="0">
            <a:norm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dirty="0"/>
              <a:t>Click to add text</a:t>
            </a:r>
          </a:p>
          <a:p>
            <a:pPr lvl="1"/>
            <a:r>
              <a:rPr lang="en-US" dirty="0"/>
              <a:t>Second level</a:t>
            </a:r>
          </a:p>
          <a:p>
            <a:pPr lvl="2"/>
            <a:r>
              <a:rPr lang="en-US" dirty="0"/>
              <a:t>Third level</a:t>
            </a:r>
          </a:p>
        </p:txBody>
      </p:sp>
      <p:sp>
        <p:nvSpPr>
          <p:cNvPr id="3" name="Slide Number Placeholder 2">
            <a:extLst>
              <a:ext uri="{FF2B5EF4-FFF2-40B4-BE49-F238E27FC236}">
                <a16:creationId xmlns:a16="http://schemas.microsoft.com/office/drawing/2014/main" id="{71114D1E-7749-DD58-8782-318E4F679DE0}"/>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333964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537D12D-0FCA-3396-988D-452D3D526E3D}"/>
              </a:ext>
              <a:ext uri="{C183D7F6-B498-43B3-948B-1728B52AA6E4}">
                <adec:decorative xmlns:adec="http://schemas.microsoft.com/office/drawing/2017/decorative" val="1"/>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6" name="Rectangle 5">
            <a:extLst>
              <a:ext uri="{FF2B5EF4-FFF2-40B4-BE49-F238E27FC236}">
                <a16:creationId xmlns:a16="http://schemas.microsoft.com/office/drawing/2014/main" id="{11710CE8-8A83-C0D3-623E-AFCC6C6A2930}"/>
              </a:ext>
              <a:ext uri="{C183D7F6-B498-43B3-948B-1728B52AA6E4}">
                <adec:decorative xmlns:adec="http://schemas.microsoft.com/office/drawing/2017/decorative" val="1"/>
              </a:ext>
            </a:extLst>
          </p:cNvPr>
          <p:cNvSpPr/>
          <p:nvPr userDrawn="1"/>
        </p:nvSpPr>
        <p:spPr>
          <a:xfrm>
            <a:off x="443346" y="332509"/>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nvGrpSpPr>
          <p:cNvPr id="18" name="Group 17">
            <a:extLst>
              <a:ext uri="{FF2B5EF4-FFF2-40B4-BE49-F238E27FC236}">
                <a16:creationId xmlns:a16="http://schemas.microsoft.com/office/drawing/2014/main" id="{7AA66C80-37C3-6D28-7564-733A30B2CD8D}"/>
              </a:ext>
              <a:ext uri="{C183D7F6-B498-43B3-948B-1728B52AA6E4}">
                <adec:decorative xmlns:adec="http://schemas.microsoft.com/office/drawing/2017/decorative" val="1"/>
              </a:ext>
            </a:extLst>
          </p:cNvPr>
          <p:cNvGrpSpPr/>
          <p:nvPr userDrawn="1"/>
        </p:nvGrpSpPr>
        <p:grpSpPr>
          <a:xfrm flipH="1">
            <a:off x="9353550" y="0"/>
            <a:ext cx="2838450" cy="2857958"/>
            <a:chOff x="0" y="0"/>
            <a:chExt cx="2838450" cy="2857958"/>
          </a:xfrm>
        </p:grpSpPr>
        <p:sp>
          <p:nvSpPr>
            <p:cNvPr id="12" name="Freeform: Shape 28">
              <a:extLst>
                <a:ext uri="{FF2B5EF4-FFF2-40B4-BE49-F238E27FC236}">
                  <a16:creationId xmlns:a16="http://schemas.microsoft.com/office/drawing/2014/main" id="{D9DB7C23-E0CF-A75F-BFFD-4E7679AF4AD5}"/>
                </a:ext>
                <a:ext uri="{C183D7F6-B498-43B3-948B-1728B52AA6E4}">
                  <adec:decorative xmlns:adec="http://schemas.microsoft.com/office/drawing/2017/decorative" val="1"/>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15" name="Freeform: Shape 15">
              <a:extLst>
                <a:ext uri="{FF2B5EF4-FFF2-40B4-BE49-F238E27FC236}">
                  <a16:creationId xmlns:a16="http://schemas.microsoft.com/office/drawing/2014/main" id="{4D62A0CC-A0CE-403A-A167-27225B2C6083}"/>
                </a:ext>
                <a:ext uri="{C183D7F6-B498-43B3-948B-1728B52AA6E4}">
                  <adec:decorative xmlns:adec="http://schemas.microsoft.com/office/drawing/2017/decorative" val="1"/>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Image 2">
              <a:extLst>
                <a:ext uri="{FF2B5EF4-FFF2-40B4-BE49-F238E27FC236}">
                  <a16:creationId xmlns:a16="http://schemas.microsoft.com/office/drawing/2014/main" id="{F8AD83DA-A293-6D56-F606-7C98C403A3F7}"/>
                </a:ext>
                <a:ext uri="{C183D7F6-B498-43B3-948B-1728B52AA6E4}">
                  <adec:decorative xmlns:adec="http://schemas.microsoft.com/office/drawing/2017/decorative" val="1"/>
                </a:ext>
              </a:extLst>
            </p:cNvPr>
            <p:cNvSpPr/>
            <p:nvPr userDrawn="1"/>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grpSp>
      <p:sp>
        <p:nvSpPr>
          <p:cNvPr id="2" name="Title 1"/>
          <p:cNvSpPr>
            <a:spLocks noGrp="1"/>
          </p:cNvSpPr>
          <p:nvPr userDrawn="1">
            <p:ph type="title" hasCustomPrompt="1"/>
          </p:nvPr>
        </p:nvSpPr>
        <p:spPr>
          <a:xfrm>
            <a:off x="5702441" y="1061623"/>
            <a:ext cx="5723586" cy="4739104"/>
          </a:xfrm>
        </p:spPr>
        <p:txBody>
          <a:bodyPr tIns="0" bIns="0" anchor="ctr">
            <a:noAutofit/>
          </a:bodyPr>
          <a:lstStyle>
            <a:lvl1pPr algn="l">
              <a:lnSpc>
                <a:spcPct val="100000"/>
              </a:lnSpc>
              <a:defRPr sz="3600" b="1"/>
            </a:lvl1pPr>
          </a:lstStyle>
          <a:p>
            <a:r>
              <a:rPr lang="en-US" dirty="0"/>
              <a:t>Click to add title</a:t>
            </a:r>
          </a:p>
        </p:txBody>
      </p:sp>
      <p:sp>
        <p:nvSpPr>
          <p:cNvPr id="8" name="Picture Placeholder 7">
            <a:extLst>
              <a:ext uri="{FF2B5EF4-FFF2-40B4-BE49-F238E27FC236}">
                <a16:creationId xmlns:a16="http://schemas.microsoft.com/office/drawing/2014/main" id="{E979AC40-7C15-9431-5B1A-415655A7FC05}"/>
              </a:ext>
            </a:extLst>
          </p:cNvPr>
          <p:cNvSpPr>
            <a:spLocks noGrp="1"/>
          </p:cNvSpPr>
          <p:nvPr>
            <p:ph type="pic" sz="quarter" idx="11" hasCustomPrompt="1"/>
          </p:nvPr>
        </p:nvSpPr>
        <p:spPr>
          <a:xfrm>
            <a:off x="443345" y="0"/>
            <a:ext cx="4344695" cy="6359525"/>
          </a:xfrm>
        </p:spPr>
        <p:txBody>
          <a:bodyPr>
            <a:normAutofit/>
          </a:bodyPr>
          <a:lstStyle>
            <a:lvl1pPr marL="0" indent="0">
              <a:buNone/>
              <a:defRPr sz="1800"/>
            </a:lvl1pPr>
          </a:lstStyle>
          <a:p>
            <a:pPr lvl="0"/>
            <a:r>
              <a:rPr lang="en-US" dirty="0"/>
              <a:t>Click to add picture</a:t>
            </a:r>
          </a:p>
        </p:txBody>
      </p:sp>
    </p:spTree>
    <p:extLst>
      <p:ext uri="{BB962C8B-B14F-4D97-AF65-F5344CB8AC3E}">
        <p14:creationId xmlns:p14="http://schemas.microsoft.com/office/powerpoint/2010/main" val="433189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6F8B46B-EF6E-BC12-09E2-0F3B779197B4}"/>
              </a:ext>
              <a:ext uri="{C183D7F6-B498-43B3-948B-1728B52AA6E4}">
                <adec:decorative xmlns:adec="http://schemas.microsoft.com/office/drawing/2017/decorative" val="1"/>
              </a:ext>
            </a:extLst>
          </p:cNvPr>
          <p:cNvSpPr/>
          <p:nvPr userDrawn="1"/>
        </p:nvSpPr>
        <p:spPr>
          <a:xfrm>
            <a:off x="-24064" y="-400"/>
            <a:ext cx="12216063" cy="3467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2" name="Rectangle 21">
            <a:extLst>
              <a:ext uri="{FF2B5EF4-FFF2-40B4-BE49-F238E27FC236}">
                <a16:creationId xmlns:a16="http://schemas.microsoft.com/office/drawing/2014/main" id="{5D7B4F11-E150-473B-98F5-6E6AC9646863}"/>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6" name="Freeform 35">
            <a:extLst>
              <a:ext uri="{FF2B5EF4-FFF2-40B4-BE49-F238E27FC236}">
                <a16:creationId xmlns:a16="http://schemas.microsoft.com/office/drawing/2014/main" id="{A8E2FA61-C047-21BB-AA50-F84AD7685498}"/>
              </a:ext>
              <a:ext uri="{C183D7F6-B498-43B3-948B-1728B52AA6E4}">
                <adec:decorative xmlns:adec="http://schemas.microsoft.com/office/drawing/2017/decorative" val="1"/>
              </a:ext>
            </a:extLst>
          </p:cNvPr>
          <p:cNvSpPr/>
          <p:nvPr userDrawn="1"/>
        </p:nvSpPr>
        <p:spPr>
          <a:xfrm rot="16200000">
            <a:off x="5760023" y="3764463"/>
            <a:ext cx="2812357" cy="3394143"/>
          </a:xfrm>
          <a:custGeom>
            <a:avLst/>
            <a:gdLst>
              <a:gd name="connsiteX0" fmla="*/ 0 w 2812357"/>
              <a:gd name="connsiteY0" fmla="*/ 0 h 3394143"/>
              <a:gd name="connsiteX1" fmla="*/ 2812357 w 2812357"/>
              <a:gd name="connsiteY1" fmla="*/ 3394143 h 3394143"/>
              <a:gd name="connsiteX2" fmla="*/ 0 w 2812357"/>
              <a:gd name="connsiteY2" fmla="*/ 3394143 h 3394143"/>
            </a:gdLst>
            <a:ahLst/>
            <a:cxnLst>
              <a:cxn ang="0">
                <a:pos x="connsiteX0" y="connsiteY0"/>
              </a:cxn>
              <a:cxn ang="0">
                <a:pos x="connsiteX1" y="connsiteY1"/>
              </a:cxn>
              <a:cxn ang="0">
                <a:pos x="connsiteX2" y="connsiteY2"/>
              </a:cxn>
            </a:cxnLst>
            <a:rect l="l" t="t" r="r" b="b"/>
            <a:pathLst>
              <a:path w="2812357" h="3394143">
                <a:moveTo>
                  <a:pt x="0" y="0"/>
                </a:moveTo>
                <a:lnTo>
                  <a:pt x="2812357" y="3394143"/>
                </a:lnTo>
                <a:lnTo>
                  <a:pt x="0" y="3394143"/>
                </a:lnTo>
                <a:close/>
              </a:path>
            </a:pathLst>
          </a:custGeom>
          <a:solidFill>
            <a:schemeClr val="accent4">
              <a:lumMod val="40000"/>
              <a:lumOff val="60000"/>
              <a:alpha val="50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3" name="Freeform 32">
            <a:extLst>
              <a:ext uri="{FF2B5EF4-FFF2-40B4-BE49-F238E27FC236}">
                <a16:creationId xmlns:a16="http://schemas.microsoft.com/office/drawing/2014/main" id="{1A2791BA-760E-9FA5-8743-D0B699FC9835}"/>
              </a:ext>
              <a:ext uri="{C183D7F6-B498-43B3-948B-1728B52AA6E4}">
                <adec:decorative xmlns:adec="http://schemas.microsoft.com/office/drawing/2017/decorative" val="1"/>
              </a:ext>
            </a:extLst>
          </p:cNvPr>
          <p:cNvSpPr/>
          <p:nvPr userDrawn="1"/>
        </p:nvSpPr>
        <p:spPr>
          <a:xfrm>
            <a:off x="0" y="3463854"/>
            <a:ext cx="435241" cy="3394146"/>
          </a:xfrm>
          <a:custGeom>
            <a:avLst/>
            <a:gdLst>
              <a:gd name="connsiteX0" fmla="*/ 435241 w 435241"/>
              <a:gd name="connsiteY0" fmla="*/ 0 h 3394146"/>
              <a:gd name="connsiteX1" fmla="*/ 435241 w 435241"/>
              <a:gd name="connsiteY1" fmla="*/ 3394146 h 3394146"/>
              <a:gd name="connsiteX2" fmla="*/ 0 w 435241"/>
              <a:gd name="connsiteY2" fmla="*/ 3394146 h 3394146"/>
              <a:gd name="connsiteX3" fmla="*/ 0 w 435241"/>
              <a:gd name="connsiteY3" fmla="*/ 523525 h 3394146"/>
            </a:gdLst>
            <a:ahLst/>
            <a:cxnLst>
              <a:cxn ang="0">
                <a:pos x="connsiteX0" y="connsiteY0"/>
              </a:cxn>
              <a:cxn ang="0">
                <a:pos x="connsiteX1" y="connsiteY1"/>
              </a:cxn>
              <a:cxn ang="0">
                <a:pos x="connsiteX2" y="connsiteY2"/>
              </a:cxn>
              <a:cxn ang="0">
                <a:pos x="connsiteX3" y="connsiteY3"/>
              </a:cxn>
            </a:cxnLst>
            <a:rect l="l" t="t" r="r" b="b"/>
            <a:pathLst>
              <a:path w="435241" h="3394146">
                <a:moveTo>
                  <a:pt x="435241" y="0"/>
                </a:moveTo>
                <a:lnTo>
                  <a:pt x="435241" y="3394146"/>
                </a:lnTo>
                <a:lnTo>
                  <a:pt x="0" y="3394146"/>
                </a:lnTo>
                <a:lnTo>
                  <a:pt x="0" y="5235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4" name="Title 1">
            <a:extLst>
              <a:ext uri="{FF2B5EF4-FFF2-40B4-BE49-F238E27FC236}">
                <a16:creationId xmlns:a16="http://schemas.microsoft.com/office/drawing/2014/main" id="{8D6A03F2-8C7B-D33B-0E8F-24D4800D5C01}"/>
              </a:ext>
            </a:extLst>
          </p:cNvPr>
          <p:cNvSpPr>
            <a:spLocks noGrp="1"/>
          </p:cNvSpPr>
          <p:nvPr userDrawn="1">
            <p:ph type="title" hasCustomPrompt="1"/>
          </p:nvPr>
        </p:nvSpPr>
        <p:spPr>
          <a:xfrm>
            <a:off x="914400" y="1057275"/>
            <a:ext cx="5259554" cy="2495028"/>
          </a:xfrm>
        </p:spPr>
        <p:txBody>
          <a:bodyPr tIns="0" bIns="0">
            <a:noAutofit/>
          </a:bodyPr>
          <a:lstStyle>
            <a:lvl1pPr algn="l">
              <a:lnSpc>
                <a:spcPct val="100000"/>
              </a:lnSpc>
              <a:defRPr sz="3600"/>
            </a:lvl1pPr>
          </a:lstStyle>
          <a:p>
            <a:r>
              <a:rPr lang="en-US" dirty="0"/>
              <a:t>Click to add text</a:t>
            </a:r>
          </a:p>
        </p:txBody>
      </p:sp>
      <p:sp>
        <p:nvSpPr>
          <p:cNvPr id="5" name="Content Placeholder 2">
            <a:extLst>
              <a:ext uri="{FF2B5EF4-FFF2-40B4-BE49-F238E27FC236}">
                <a16:creationId xmlns:a16="http://schemas.microsoft.com/office/drawing/2014/main" id="{C51465C6-2CDE-B5BF-F22E-CBDD44E86CFC}"/>
              </a:ext>
            </a:extLst>
          </p:cNvPr>
          <p:cNvSpPr>
            <a:spLocks noGrp="1"/>
          </p:cNvSpPr>
          <p:nvPr userDrawn="1">
            <p:ph idx="1" hasCustomPrompt="1"/>
          </p:nvPr>
        </p:nvSpPr>
        <p:spPr>
          <a:xfrm>
            <a:off x="914400" y="3808750"/>
            <a:ext cx="5259554" cy="2233233"/>
          </a:xfrm>
        </p:spPr>
        <p:txBody>
          <a:bodyPr lIns="91440" tIns="0" rIns="9144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
        <p:nvSpPr>
          <p:cNvPr id="52" name="Picture Placeholder 7">
            <a:extLst>
              <a:ext uri="{FF2B5EF4-FFF2-40B4-BE49-F238E27FC236}">
                <a16:creationId xmlns:a16="http://schemas.microsoft.com/office/drawing/2014/main" id="{55126063-BDEE-A1AB-FDAE-DD9B98CACDA8}"/>
              </a:ext>
            </a:extLst>
          </p:cNvPr>
          <p:cNvSpPr>
            <a:spLocks noGrp="1"/>
          </p:cNvSpPr>
          <p:nvPr>
            <p:ph type="pic" sz="quarter" idx="11" hasCustomPrompt="1"/>
          </p:nvPr>
        </p:nvSpPr>
        <p:spPr>
          <a:xfrm>
            <a:off x="7414194" y="410780"/>
            <a:ext cx="4344695" cy="6447220"/>
          </a:xfrm>
          <a:solidFill>
            <a:schemeClr val="accent3"/>
          </a:solidFill>
        </p:spPr>
        <p:txBody>
          <a:bodyPr>
            <a:normAutofit/>
          </a:bodyPr>
          <a:lstStyle>
            <a:lvl1pPr marL="0" indent="0">
              <a:buNone/>
              <a:defRPr sz="1800"/>
            </a:lvl1pPr>
          </a:lstStyle>
          <a:p>
            <a:pPr lvl="0"/>
            <a:r>
              <a:rPr lang="en-US" dirty="0"/>
              <a:t>Click to add picture</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2" name="Image 1">
            <a:extLst>
              <a:ext uri="{FF2B5EF4-FFF2-40B4-BE49-F238E27FC236}">
                <a16:creationId xmlns:a16="http://schemas.microsoft.com/office/drawing/2014/main" id="{2A3EC91E-4089-D366-06D3-3E66F93DFAF3}"/>
              </a:ext>
              <a:ext uri="{C183D7F6-B498-43B3-948B-1728B52AA6E4}">
                <adec:decorative xmlns:adec="http://schemas.microsoft.com/office/drawing/2017/decorative" val="1"/>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 uri="{C183D7F6-B498-43B3-948B-1728B52AA6E4}">
                <adec:decorative xmlns:adec="http://schemas.microsoft.com/office/drawing/2017/decorative" val="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 uri="{C183D7F6-B498-43B3-948B-1728B52AA6E4}">
                <adec:decorative xmlns:adec="http://schemas.microsoft.com/office/drawing/2017/decorative" val="1"/>
              </a:ext>
            </a:extLst>
          </p:cNvPr>
          <p:cNvSpPr>
            <a:spLocks/>
          </p:cNvSpPr>
          <p:nvPr userDrawn="1"/>
        </p:nvSpPr>
        <p:spPr bwMode="auto">
          <a:xfrm rot="16200000" flipH="1">
            <a:off x="-9389"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alpha val="50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 uri="{C183D7F6-B498-43B3-948B-1728B52AA6E4}">
                <adec:decorative xmlns:adec="http://schemas.microsoft.com/office/drawing/2017/decorative" val="1"/>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3" name="Image 4">
            <a:extLst>
              <a:ext uri="{FF2B5EF4-FFF2-40B4-BE49-F238E27FC236}">
                <a16:creationId xmlns:a16="http://schemas.microsoft.com/office/drawing/2014/main" id="{EC46DC71-C12A-96C8-3FE2-AA95AB58B349}"/>
              </a:ext>
              <a:ext uri="{C183D7F6-B498-43B3-948B-1728B52AA6E4}">
                <adec:decorative xmlns:adec="http://schemas.microsoft.com/office/drawing/2017/decorative" val="1"/>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lumMod val="40000"/>
              <a:lumOff val="60000"/>
              <a:alpha val="50000"/>
            </a:schemeClr>
          </a:solidFill>
          <a:ln w="7052" cap="flat">
            <a:noFill/>
            <a:prstDash val="solid"/>
            <a:miter/>
          </a:ln>
        </p:spPr>
        <p:txBody>
          <a:bodyPr rtlCol="0" anchor="ctr">
            <a:noAutofit/>
          </a:bodyPr>
          <a:lstStyle/>
          <a:p>
            <a:endParaRPr lang="en-US" dirty="0"/>
          </a:p>
        </p:txBody>
      </p:sp>
      <p:sp>
        <p:nvSpPr>
          <p:cNvPr id="2" name="Title 1"/>
          <p:cNvSpPr>
            <a:spLocks noGrp="1"/>
          </p:cNvSpPr>
          <p:nvPr>
            <p:ph type="title" hasCustomPrompt="1"/>
          </p:nvPr>
        </p:nvSpPr>
        <p:spPr>
          <a:xfrm>
            <a:off x="3460565" y="1057274"/>
            <a:ext cx="7965461" cy="994164"/>
          </a:xfrm>
        </p:spPr>
        <p:txBody>
          <a:bodyPr lIns="91440" tIns="0" rIns="91440" bIns="0" anchor="b" anchorCtr="0">
            <a:noAutofit/>
          </a:bodyPr>
          <a:lstStyle>
            <a:lvl1pPr algn="l">
              <a:lnSpc>
                <a:spcPct val="100000"/>
              </a:lnSpc>
              <a:defRPr sz="3600" b="1">
                <a:latin typeface="+mj-lt"/>
                <a:cs typeface="Arial" panose="020B0604020202020204" pitchFamily="34" charset="0"/>
              </a:defRPr>
            </a:lvl1pPr>
          </a:lstStyle>
          <a:p>
            <a:r>
              <a:rPr lang="en-US" dirty="0"/>
              <a:t>Click to add title</a:t>
            </a:r>
          </a:p>
        </p:txBody>
      </p:sp>
      <p:sp>
        <p:nvSpPr>
          <p:cNvPr id="13" name="Content Placeholder 3">
            <a:extLst>
              <a:ext uri="{FF2B5EF4-FFF2-40B4-BE49-F238E27FC236}">
                <a16:creationId xmlns:a16="http://schemas.microsoft.com/office/drawing/2014/main" id="{B20F5EA7-881C-8FB7-EAC9-89C8F2E5865C}"/>
              </a:ext>
            </a:extLst>
          </p:cNvPr>
          <p:cNvSpPr>
            <a:spLocks noGrp="1"/>
          </p:cNvSpPr>
          <p:nvPr>
            <p:ph sz="half" idx="2" hasCustomPrompt="1"/>
          </p:nvPr>
        </p:nvSpPr>
        <p:spPr>
          <a:xfrm>
            <a:off x="3460565" y="2303029"/>
            <a:ext cx="7965460" cy="3497698"/>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Slide Number Placeholder 2">
            <a:extLst>
              <a:ext uri="{FF2B5EF4-FFF2-40B4-BE49-F238E27FC236}">
                <a16:creationId xmlns:a16="http://schemas.microsoft.com/office/drawing/2014/main" id="{ED7A50D8-0839-EC58-FFBE-315A20995799}"/>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552850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1">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hasCustomPrompt="1"/>
          </p:nvPr>
        </p:nvSpPr>
        <p:spPr>
          <a:xfrm>
            <a:off x="4364809" y="1057274"/>
            <a:ext cx="7043617" cy="2520217"/>
          </a:xfrm>
        </p:spPr>
        <p:txBody>
          <a:bodyPr tIns="0" bIns="0">
            <a:noAutofit/>
          </a:bodyPr>
          <a:lstStyle>
            <a:lvl1pPr algn="l">
              <a:lnSpc>
                <a:spcPct val="100000"/>
              </a:lnSpc>
              <a:defRPr sz="3600"/>
            </a:lvl1pPr>
          </a:lstStyle>
          <a:p>
            <a:r>
              <a:rPr lang="en-US" dirty="0"/>
              <a:t>Click to add title</a:t>
            </a:r>
          </a:p>
        </p:txBody>
      </p:sp>
      <p:sp>
        <p:nvSpPr>
          <p:cNvPr id="11" name="Image 0">
            <a:extLst>
              <a:ext uri="{FF2B5EF4-FFF2-40B4-BE49-F238E27FC236}">
                <a16:creationId xmlns:a16="http://schemas.microsoft.com/office/drawing/2014/main" id="{CD2D664E-6702-6607-A37E-2E996144917C}"/>
              </a:ext>
              <a:ext uri="{C183D7F6-B498-43B3-948B-1728B52AA6E4}">
                <adec:decorative xmlns:adec="http://schemas.microsoft.com/office/drawing/2017/decorative" val="1"/>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a:extLst>
              <a:ext uri="{FF2B5EF4-FFF2-40B4-BE49-F238E27FC236}">
                <a16:creationId xmlns:a16="http://schemas.microsoft.com/office/drawing/2014/main" id="{951C5737-DF7E-D671-AC74-9E488335BCA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 uri="{C183D7F6-B498-43B3-948B-1728B52AA6E4}">
                <adec:decorative xmlns:adec="http://schemas.microsoft.com/office/drawing/2017/decorative" val="1"/>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a:extLst>
              <a:ext uri="{FF2B5EF4-FFF2-40B4-BE49-F238E27FC236}">
                <a16:creationId xmlns:a16="http://schemas.microsoft.com/office/drawing/2014/main" id="{B9036D42-A06F-E6EE-BB91-8BAF045198BE}"/>
              </a:ext>
              <a:ext uri="{C183D7F6-B498-43B3-948B-1728B52AA6E4}">
                <adec:decorative xmlns:adec="http://schemas.microsoft.com/office/drawing/2017/decorative" val="1"/>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a:extLst>
              <a:ext uri="{FF2B5EF4-FFF2-40B4-BE49-F238E27FC236}">
                <a16:creationId xmlns:a16="http://schemas.microsoft.com/office/drawing/2014/main" id="{86E0540C-3355-A50D-AC61-047B54B70C64}"/>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16" name="Slide Number Placeholder 2">
            <a:extLst>
              <a:ext uri="{FF2B5EF4-FFF2-40B4-BE49-F238E27FC236}">
                <a16:creationId xmlns:a16="http://schemas.microsoft.com/office/drawing/2014/main" id="{B00F713C-1CC6-5879-0410-95F179D56AD2}"/>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sp>
        <p:nvSpPr>
          <p:cNvPr id="2" name="Content Placeholder 2">
            <a:extLst>
              <a:ext uri="{FF2B5EF4-FFF2-40B4-BE49-F238E27FC236}">
                <a16:creationId xmlns:a16="http://schemas.microsoft.com/office/drawing/2014/main" id="{8E40D3F2-4A7A-F909-AC98-0B402B26776E}"/>
              </a:ext>
            </a:extLst>
          </p:cNvPr>
          <p:cNvSpPr>
            <a:spLocks noGrp="1"/>
          </p:cNvSpPr>
          <p:nvPr>
            <p:ph idx="11" hasCustomPrompt="1"/>
          </p:nvPr>
        </p:nvSpPr>
        <p:spPr>
          <a:xfrm>
            <a:off x="4364808" y="3808750"/>
            <a:ext cx="7043618" cy="2233233"/>
          </a:xfrm>
        </p:spPr>
        <p:txBody>
          <a:bodyPr lIns="91440" tIns="0" rIns="9144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3116296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4">
    <p:spTree>
      <p:nvGrpSpPr>
        <p:cNvPr id="1" name=""/>
        <p:cNvGrpSpPr/>
        <p:nvPr/>
      </p:nvGrpSpPr>
      <p:grpSpPr>
        <a:xfrm>
          <a:off x="0" y="0"/>
          <a:ext cx="0" cy="0"/>
          <a:chOff x="0" y="0"/>
          <a:chExt cx="0" cy="0"/>
        </a:xfrm>
      </p:grpSpPr>
      <p:sp>
        <p:nvSpPr>
          <p:cNvPr id="27" name="Freeform 26">
            <a:extLst>
              <a:ext uri="{FF2B5EF4-FFF2-40B4-BE49-F238E27FC236}">
                <a16:creationId xmlns:a16="http://schemas.microsoft.com/office/drawing/2014/main" id="{3C7B0BB3-A5CA-7C72-DC39-AD00EC90964C}"/>
              </a:ext>
              <a:ext uri="{C183D7F6-B498-43B3-948B-1728B52AA6E4}">
                <adec:decorative xmlns:adec="http://schemas.microsoft.com/office/drawing/2017/decorative" val="1"/>
              </a:ext>
            </a:extLst>
          </p:cNvPr>
          <p:cNvSpPr/>
          <p:nvPr userDrawn="1"/>
        </p:nvSpPr>
        <p:spPr>
          <a:xfrm>
            <a:off x="8989454" y="3427336"/>
            <a:ext cx="3202546" cy="3430665"/>
          </a:xfrm>
          <a:custGeom>
            <a:avLst/>
            <a:gdLst>
              <a:gd name="connsiteX0" fmla="*/ 0 w 3202546"/>
              <a:gd name="connsiteY0" fmla="*/ 0 h 3430665"/>
              <a:gd name="connsiteX1" fmla="*/ 3202546 w 3202546"/>
              <a:gd name="connsiteY1" fmla="*/ 0 h 3430665"/>
              <a:gd name="connsiteX2" fmla="*/ 3202546 w 3202546"/>
              <a:gd name="connsiteY2" fmla="*/ 3430665 h 3430665"/>
              <a:gd name="connsiteX3" fmla="*/ 0 w 3202546"/>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202546" h="3430665">
                <a:moveTo>
                  <a:pt x="0" y="0"/>
                </a:moveTo>
                <a:lnTo>
                  <a:pt x="3202546" y="0"/>
                </a:lnTo>
                <a:lnTo>
                  <a:pt x="3202546"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8" name="Freeform 17">
            <a:extLst>
              <a:ext uri="{FF2B5EF4-FFF2-40B4-BE49-F238E27FC236}">
                <a16:creationId xmlns:a16="http://schemas.microsoft.com/office/drawing/2014/main" id="{07871527-68A5-0A5C-F5A6-A80523BAC92F}"/>
              </a:ext>
              <a:ext uri="{C183D7F6-B498-43B3-948B-1728B52AA6E4}">
                <adec:decorative xmlns:adec="http://schemas.microsoft.com/office/drawing/2017/decorative" val="1"/>
              </a:ext>
            </a:extLst>
          </p:cNvPr>
          <p:cNvSpPr/>
          <p:nvPr userDrawn="1"/>
        </p:nvSpPr>
        <p:spPr>
          <a:xfrm>
            <a:off x="8989454" y="3654149"/>
            <a:ext cx="3202546" cy="3203852"/>
          </a:xfrm>
          <a:custGeom>
            <a:avLst/>
            <a:gdLst>
              <a:gd name="connsiteX0" fmla="*/ 3202546 w 3202546"/>
              <a:gd name="connsiteY0" fmla="*/ 0 h 3203852"/>
              <a:gd name="connsiteX1" fmla="*/ 3202546 w 3202546"/>
              <a:gd name="connsiteY1" fmla="*/ 3203852 h 3203852"/>
              <a:gd name="connsiteX2" fmla="*/ 0 w 3202546"/>
              <a:gd name="connsiteY2" fmla="*/ 3203852 h 3203852"/>
              <a:gd name="connsiteX3" fmla="*/ 0 w 3202546"/>
              <a:gd name="connsiteY3" fmla="*/ 3190718 h 3203852"/>
            </a:gdLst>
            <a:ahLst/>
            <a:cxnLst>
              <a:cxn ang="0">
                <a:pos x="connsiteX0" y="connsiteY0"/>
              </a:cxn>
              <a:cxn ang="0">
                <a:pos x="connsiteX1" y="connsiteY1"/>
              </a:cxn>
              <a:cxn ang="0">
                <a:pos x="connsiteX2" y="connsiteY2"/>
              </a:cxn>
              <a:cxn ang="0">
                <a:pos x="connsiteX3" y="connsiteY3"/>
              </a:cxn>
            </a:cxnLst>
            <a:rect l="l" t="t" r="r" b="b"/>
            <a:pathLst>
              <a:path w="3202546" h="3203852">
                <a:moveTo>
                  <a:pt x="3202546" y="0"/>
                </a:moveTo>
                <a:lnTo>
                  <a:pt x="3202546" y="3203852"/>
                </a:lnTo>
                <a:lnTo>
                  <a:pt x="0" y="3203852"/>
                </a:lnTo>
                <a:lnTo>
                  <a:pt x="0" y="3190718"/>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4" name="Freeform 13">
            <a:extLst>
              <a:ext uri="{FF2B5EF4-FFF2-40B4-BE49-F238E27FC236}">
                <a16:creationId xmlns:a16="http://schemas.microsoft.com/office/drawing/2014/main" id="{CEB118B3-9B06-AD11-738A-7A0651F98B7E}"/>
              </a:ext>
              <a:ext uri="{C183D7F6-B498-43B3-948B-1728B52AA6E4}">
                <adec:decorative xmlns:adec="http://schemas.microsoft.com/office/drawing/2017/decorative" val="1"/>
              </a:ext>
            </a:extLst>
          </p:cNvPr>
          <p:cNvSpPr/>
          <p:nvPr userDrawn="1"/>
        </p:nvSpPr>
        <p:spPr>
          <a:xfrm>
            <a:off x="8989455" y="1"/>
            <a:ext cx="3202545" cy="3437345"/>
          </a:xfrm>
          <a:custGeom>
            <a:avLst/>
            <a:gdLst>
              <a:gd name="connsiteX0" fmla="*/ 0 w 3202545"/>
              <a:gd name="connsiteY0" fmla="*/ 0 h 3437345"/>
              <a:gd name="connsiteX1" fmla="*/ 3202545 w 3202545"/>
              <a:gd name="connsiteY1" fmla="*/ 0 h 3437345"/>
              <a:gd name="connsiteX2" fmla="*/ 3202545 w 3202545"/>
              <a:gd name="connsiteY2" fmla="*/ 3437345 h 3437345"/>
              <a:gd name="connsiteX3" fmla="*/ 0 w 320254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202545" h="3437345">
                <a:moveTo>
                  <a:pt x="0" y="0"/>
                </a:moveTo>
                <a:lnTo>
                  <a:pt x="3202545" y="0"/>
                </a:lnTo>
                <a:lnTo>
                  <a:pt x="320254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Freeform 15">
            <a:extLst>
              <a:ext uri="{FF2B5EF4-FFF2-40B4-BE49-F238E27FC236}">
                <a16:creationId xmlns:a16="http://schemas.microsoft.com/office/drawing/2014/main" id="{0EA94262-504E-06F2-F383-E832C37B1250}"/>
              </a:ext>
              <a:ext uri="{C183D7F6-B498-43B3-948B-1728B52AA6E4}">
                <adec:decorative xmlns:adec="http://schemas.microsoft.com/office/drawing/2017/decorative" val="1"/>
              </a:ext>
            </a:extLst>
          </p:cNvPr>
          <p:cNvSpPr/>
          <p:nvPr userDrawn="1"/>
        </p:nvSpPr>
        <p:spPr>
          <a:xfrm>
            <a:off x="8989454" y="6681"/>
            <a:ext cx="3202546" cy="3436477"/>
          </a:xfrm>
          <a:custGeom>
            <a:avLst/>
            <a:gdLst>
              <a:gd name="connsiteX0" fmla="*/ 0 w 3202546"/>
              <a:gd name="connsiteY0" fmla="*/ 0 h 3436477"/>
              <a:gd name="connsiteX1" fmla="*/ 3202546 w 3202546"/>
              <a:gd name="connsiteY1" fmla="*/ 3214418 h 3436477"/>
              <a:gd name="connsiteX2" fmla="*/ 3202546 w 3202546"/>
              <a:gd name="connsiteY2" fmla="*/ 3436477 h 3436477"/>
              <a:gd name="connsiteX3" fmla="*/ 0 w 3202546"/>
              <a:gd name="connsiteY3" fmla="*/ 3436477 h 3436477"/>
            </a:gdLst>
            <a:ahLst/>
            <a:cxnLst>
              <a:cxn ang="0">
                <a:pos x="connsiteX0" y="connsiteY0"/>
              </a:cxn>
              <a:cxn ang="0">
                <a:pos x="connsiteX1" y="connsiteY1"/>
              </a:cxn>
              <a:cxn ang="0">
                <a:pos x="connsiteX2" y="connsiteY2"/>
              </a:cxn>
              <a:cxn ang="0">
                <a:pos x="connsiteX3" y="connsiteY3"/>
              </a:cxn>
            </a:cxnLst>
            <a:rect l="l" t="t" r="r" b="b"/>
            <a:pathLst>
              <a:path w="3202546" h="3436477">
                <a:moveTo>
                  <a:pt x="0" y="0"/>
                </a:moveTo>
                <a:lnTo>
                  <a:pt x="3202546" y="3214418"/>
                </a:lnTo>
                <a:lnTo>
                  <a:pt x="3202546"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0" name="Title 19">
            <a:extLst>
              <a:ext uri="{FF2B5EF4-FFF2-40B4-BE49-F238E27FC236}">
                <a16:creationId xmlns:a16="http://schemas.microsoft.com/office/drawing/2014/main" id="{C26B5661-F583-FA44-8353-161B862E69B1}"/>
              </a:ext>
            </a:extLst>
          </p:cNvPr>
          <p:cNvSpPr>
            <a:spLocks noGrp="1"/>
          </p:cNvSpPr>
          <p:nvPr userDrawn="1">
            <p:ph type="title" hasCustomPrompt="1"/>
          </p:nvPr>
        </p:nvSpPr>
        <p:spPr>
          <a:xfrm>
            <a:off x="914399" y="834635"/>
            <a:ext cx="7796464" cy="1222385"/>
          </a:xfrm>
        </p:spPr>
        <p:txBody>
          <a:bodyPr tIns="0" bIns="0">
            <a:noAutofit/>
          </a:bodyPr>
          <a:lstStyle>
            <a:lvl1pPr algn="l">
              <a:lnSpc>
                <a:spcPct val="100000"/>
              </a:lnSpc>
              <a:defRPr sz="3600"/>
            </a:lvl1pPr>
          </a:lstStyle>
          <a:p>
            <a:r>
              <a:rPr lang="en-US" dirty="0"/>
              <a:t>Click to add title</a:t>
            </a:r>
          </a:p>
        </p:txBody>
      </p:sp>
      <p:sp>
        <p:nvSpPr>
          <p:cNvPr id="19" name="Slide Number Placeholder 2">
            <a:extLst>
              <a:ext uri="{FF2B5EF4-FFF2-40B4-BE49-F238E27FC236}">
                <a16:creationId xmlns:a16="http://schemas.microsoft.com/office/drawing/2014/main" id="{BFBCB81C-7599-87A1-8037-5FB8C374503A}"/>
              </a:ext>
            </a:extLst>
          </p:cNvPr>
          <p:cNvSpPr>
            <a:spLocks noGrp="1"/>
          </p:cNvSpPr>
          <p:nvPr userDrawn="1">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sp>
        <p:nvSpPr>
          <p:cNvPr id="23" name="Content Placeholder 3">
            <a:extLst>
              <a:ext uri="{FF2B5EF4-FFF2-40B4-BE49-F238E27FC236}">
                <a16:creationId xmlns:a16="http://schemas.microsoft.com/office/drawing/2014/main" id="{6FF02D51-6992-3FED-2A19-92E5AC564CF4}"/>
              </a:ext>
            </a:extLst>
          </p:cNvPr>
          <p:cNvSpPr>
            <a:spLocks noGrp="1"/>
          </p:cNvSpPr>
          <p:nvPr userDrawn="1">
            <p:ph sz="half" idx="2" hasCustomPrompt="1"/>
          </p:nvPr>
        </p:nvSpPr>
        <p:spPr>
          <a:xfrm>
            <a:off x="914400" y="2303028"/>
            <a:ext cx="3283119" cy="3720337"/>
          </a:xfrm>
        </p:spPr>
        <p:txBody>
          <a:bodyPr lIns="91440" tIns="0" rIns="91440" bIns="0">
            <a:normAutofit/>
          </a:bodyPr>
          <a:lstStyle>
            <a:lvl1pPr marL="0" indent="0">
              <a:spcBef>
                <a:spcPts val="1000"/>
              </a:spcBef>
              <a:buNone/>
              <a:defRPr sz="1800"/>
            </a:lvl1pPr>
            <a:lvl2pPr marL="283464" indent="-283464">
              <a:spcBef>
                <a:spcPts val="1000"/>
              </a:spcBef>
              <a:defRPr sz="1800"/>
            </a:lvl2pPr>
            <a:lvl3pPr marL="283464" indent="-283464">
              <a:spcBef>
                <a:spcPts val="1000"/>
              </a:spcBef>
              <a:defRPr sz="1800"/>
            </a:lvl3pPr>
            <a:lvl4pPr marL="283464" indent="-283464">
              <a:spcBef>
                <a:spcPts val="1000"/>
              </a:spcBef>
              <a:defRPr sz="1800"/>
            </a:lvl4pPr>
            <a:lvl5pPr marL="283464"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5">
            <a:extLst>
              <a:ext uri="{FF2B5EF4-FFF2-40B4-BE49-F238E27FC236}">
                <a16:creationId xmlns:a16="http://schemas.microsoft.com/office/drawing/2014/main" id="{C2762372-3C12-61F8-F131-E4C08A2B1735}"/>
              </a:ext>
            </a:extLst>
          </p:cNvPr>
          <p:cNvSpPr>
            <a:spLocks noGrp="1"/>
          </p:cNvSpPr>
          <p:nvPr userDrawn="1">
            <p:ph sz="quarter" idx="4" hasCustomPrompt="1"/>
          </p:nvPr>
        </p:nvSpPr>
        <p:spPr>
          <a:xfrm>
            <a:off x="4782159" y="2303028"/>
            <a:ext cx="3284951" cy="3720337"/>
          </a:xfrm>
        </p:spPr>
        <p:txBody>
          <a:bodyPr lIns="91440" tIns="0" rIns="91440" bIns="0">
            <a:normAutofit/>
          </a:bodyPr>
          <a:lstStyle>
            <a:lvl1pPr marL="0" indent="0">
              <a:spcBef>
                <a:spcPts val="1000"/>
              </a:spcBef>
              <a:buNone/>
              <a:defRPr sz="1800"/>
            </a:lvl1pPr>
            <a:lvl2pPr marL="283464" indent="-283464">
              <a:spcBef>
                <a:spcPts val="1000"/>
              </a:spcBef>
              <a:defRPr sz="1800"/>
            </a:lvl2pPr>
            <a:lvl3pPr marL="283464" indent="-283464">
              <a:spcBef>
                <a:spcPts val="1000"/>
              </a:spcBef>
              <a:defRPr sz="1800"/>
            </a:lvl3pPr>
            <a:lvl4pPr marL="283464" indent="-283464">
              <a:spcBef>
                <a:spcPts val="1000"/>
              </a:spcBef>
              <a:defRPr sz="1800"/>
            </a:lvl4pPr>
            <a:lvl5pPr marL="283464"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86733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76CF4B8-1811-BD21-43A7-560AC4724F3B}"/>
              </a:ext>
              <a:ext uri="{C183D7F6-B498-43B3-948B-1728B52AA6E4}">
                <adec:decorative xmlns:adec="http://schemas.microsoft.com/office/drawing/2017/decorative" val="1"/>
              </a:ext>
            </a:extLst>
          </p:cNvPr>
          <p:cNvSpPr/>
          <p:nvPr userDrawn="1"/>
        </p:nvSpPr>
        <p:spPr>
          <a:xfrm>
            <a:off x="-24064" y="-400"/>
            <a:ext cx="12216063" cy="3467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34" name="Rectangle 33">
            <a:extLst>
              <a:ext uri="{FF2B5EF4-FFF2-40B4-BE49-F238E27FC236}">
                <a16:creationId xmlns:a16="http://schemas.microsoft.com/office/drawing/2014/main" id="{30B7B4F0-D3BC-63DF-6429-F771BE5A3270}"/>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914400" y="965393"/>
            <a:ext cx="7631709" cy="1091627"/>
          </a:xfrm>
        </p:spPr>
        <p:txBody>
          <a:bodyPr tIns="0" bIns="0"/>
          <a:lstStyle>
            <a:lvl1pPr algn="l">
              <a:lnSpc>
                <a:spcPct val="100000"/>
              </a:lnSpc>
              <a:defRPr sz="3600">
                <a:solidFill>
                  <a:schemeClr val="accent6"/>
                </a:solidFill>
              </a:defRPr>
            </a:lvl1pPr>
          </a:lstStyle>
          <a:p>
            <a:r>
              <a:rPr lang="en-US" dirty="0"/>
              <a:t>Click to add title</a:t>
            </a:r>
          </a:p>
        </p:txBody>
      </p:sp>
      <p:sp>
        <p:nvSpPr>
          <p:cNvPr id="5" name="Content Placeholder 2">
            <a:extLst>
              <a:ext uri="{FF2B5EF4-FFF2-40B4-BE49-F238E27FC236}">
                <a16:creationId xmlns:a16="http://schemas.microsoft.com/office/drawing/2014/main" id="{0AADE444-940A-5A34-8C49-4F15BC33EEC7}"/>
              </a:ext>
            </a:extLst>
          </p:cNvPr>
          <p:cNvSpPr>
            <a:spLocks noGrp="1"/>
          </p:cNvSpPr>
          <p:nvPr>
            <p:ph sz="half" idx="15" hasCustomPrompt="1"/>
          </p:nvPr>
        </p:nvSpPr>
        <p:spPr>
          <a:xfrm>
            <a:off x="914400" y="2303028"/>
            <a:ext cx="3283119" cy="4144192"/>
          </a:xfrm>
        </p:spPr>
        <p:txBody>
          <a:bodyPr lIns="91440" tIns="0" rIns="91440" bIns="0">
            <a:normAutofit/>
          </a:bodyPr>
          <a:lstStyle>
            <a:lvl1pPr marL="457200" indent="-457200">
              <a:spcBef>
                <a:spcPts val="1000"/>
              </a:spcBef>
              <a:buFont typeface="+mj-lt"/>
              <a:buAutoNum type="arabicPeriod"/>
              <a:defRPr sz="1800"/>
            </a:lvl1pPr>
            <a:lvl2pPr marL="745236" indent="-342900">
              <a:spcBef>
                <a:spcPts val="1000"/>
              </a:spcBef>
              <a:buFont typeface="+mj-lt"/>
              <a:buAutoNum type="alphaLcPeriod"/>
              <a:defRPr sz="1800"/>
            </a:lvl2pPr>
            <a:lvl3pPr marL="1202436" indent="-342900">
              <a:spcBef>
                <a:spcPts val="1000"/>
              </a:spcBef>
              <a:buFont typeface="+mj-lt"/>
              <a:buAutoNum type="arabicParenR"/>
              <a:defRPr sz="1800"/>
            </a:lvl3pPr>
            <a:lvl4pPr marL="1659636" indent="-342900">
              <a:spcBef>
                <a:spcPts val="1000"/>
              </a:spcBef>
              <a:buFont typeface="+mj-lt"/>
              <a:buAutoNum type="alphaLcParenR"/>
              <a:defRPr sz="1800"/>
            </a:lvl4pPr>
            <a:lvl5pPr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3" name="Content Placeholder 2">
            <a:extLst>
              <a:ext uri="{FF2B5EF4-FFF2-40B4-BE49-F238E27FC236}">
                <a16:creationId xmlns:a16="http://schemas.microsoft.com/office/drawing/2014/main" id="{97A79FCB-9A9F-6B60-A95C-FCF020598DE3}"/>
              </a:ext>
            </a:extLst>
          </p:cNvPr>
          <p:cNvSpPr>
            <a:spLocks noGrp="1"/>
          </p:cNvSpPr>
          <p:nvPr>
            <p:ph sz="half" idx="1" hasCustomPrompt="1"/>
          </p:nvPr>
        </p:nvSpPr>
        <p:spPr>
          <a:xfrm>
            <a:off x="4782159" y="2303028"/>
            <a:ext cx="3763950" cy="4144192"/>
          </a:xfrm>
        </p:spPr>
        <p:txBody>
          <a:bodyPr lIns="91440" tIns="0" rIns="91440" bIns="0">
            <a:normAutofit/>
          </a:bodyPr>
          <a:lstStyle>
            <a:lvl1pPr marL="0" indent="0">
              <a:spcBef>
                <a:spcPts val="1000"/>
              </a:spcBef>
              <a:buNone/>
              <a:defRPr sz="1800"/>
            </a:lvl1pPr>
            <a:lvl2pPr indent="-283464">
              <a:spcBef>
                <a:spcPts val="1000"/>
              </a:spcBef>
              <a:defRPr sz="1800"/>
            </a:lvl2pPr>
            <a:lvl3pPr indent="-283464">
              <a:spcBef>
                <a:spcPts val="1000"/>
              </a:spcBef>
              <a:defRPr sz="1800"/>
            </a:lvl3pPr>
            <a:lvl4pPr indent="-283464">
              <a:spcBef>
                <a:spcPts val="1000"/>
              </a:spcBef>
              <a:defRPr sz="1800"/>
            </a:lvl4pPr>
            <a:lvl5pPr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Picture Placeholder 30">
            <a:extLst>
              <a:ext uri="{FF2B5EF4-FFF2-40B4-BE49-F238E27FC236}">
                <a16:creationId xmlns:a16="http://schemas.microsoft.com/office/drawing/2014/main" id="{2912B88E-830A-AD4C-378F-46EF5F77950C}"/>
              </a:ext>
            </a:extLst>
          </p:cNvPr>
          <p:cNvSpPr>
            <a:spLocks noGrp="1"/>
          </p:cNvSpPr>
          <p:nvPr>
            <p:ph type="pic" sz="quarter" idx="14" hasCustomPrompt="1"/>
          </p:nvPr>
        </p:nvSpPr>
        <p:spPr>
          <a:xfrm>
            <a:off x="8989454" y="965393"/>
            <a:ext cx="3202545" cy="5892607"/>
          </a:xfrm>
          <a:custGeom>
            <a:avLst/>
            <a:gdLst>
              <a:gd name="connsiteX0" fmla="*/ 0 w 3202545"/>
              <a:gd name="connsiteY0" fmla="*/ 0 h 6023366"/>
              <a:gd name="connsiteX1" fmla="*/ 3202545 w 3202545"/>
              <a:gd name="connsiteY1" fmla="*/ 0 h 6023366"/>
              <a:gd name="connsiteX2" fmla="*/ 3202545 w 3202545"/>
              <a:gd name="connsiteY2" fmla="*/ 3165406 h 6023366"/>
              <a:gd name="connsiteX3" fmla="*/ 2923656 w 3202545"/>
              <a:gd name="connsiteY3" fmla="*/ 3179481 h 6023366"/>
              <a:gd name="connsiteX4" fmla="*/ 364096 w 3202545"/>
              <a:gd name="connsiteY4" fmla="*/ 6016124 h 6023366"/>
              <a:gd name="connsiteX5" fmla="*/ 364096 w 3202545"/>
              <a:gd name="connsiteY5" fmla="*/ 6023364 h 6023366"/>
              <a:gd name="connsiteX6" fmla="*/ 1231541 w 3202545"/>
              <a:gd name="connsiteY6" fmla="*/ 6023364 h 6023366"/>
              <a:gd name="connsiteX7" fmla="*/ 1241636 w 3202545"/>
              <a:gd name="connsiteY7" fmla="*/ 5822974 h 6023366"/>
              <a:gd name="connsiteX8" fmla="*/ 3012253 w 3202545"/>
              <a:gd name="connsiteY8" fmla="*/ 4042481 h 6023366"/>
              <a:gd name="connsiteX9" fmla="*/ 3202545 w 3202545"/>
              <a:gd name="connsiteY9" fmla="*/ 4032784 h 6023366"/>
              <a:gd name="connsiteX10" fmla="*/ 3202545 w 3202545"/>
              <a:gd name="connsiteY10" fmla="*/ 4033098 h 6023366"/>
              <a:gd name="connsiteX11" fmla="*/ 3012291 w 3202545"/>
              <a:gd name="connsiteY11" fmla="*/ 4042794 h 6023366"/>
              <a:gd name="connsiteX12" fmla="*/ 1242011 w 3202545"/>
              <a:gd name="connsiteY12" fmla="*/ 5823008 h 6023366"/>
              <a:gd name="connsiteX13" fmla="*/ 1231918 w 3202545"/>
              <a:gd name="connsiteY13" fmla="*/ 6023365 h 6023366"/>
              <a:gd name="connsiteX14" fmla="*/ 3202545 w 3202545"/>
              <a:gd name="connsiteY14" fmla="*/ 6023365 h 6023366"/>
              <a:gd name="connsiteX15" fmla="*/ 3202545 w 3202545"/>
              <a:gd name="connsiteY15" fmla="*/ 6023366 h 6023366"/>
              <a:gd name="connsiteX16" fmla="*/ 0 w 3202545"/>
              <a:gd name="connsiteY16" fmla="*/ 6023366 h 602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02545" h="6023366">
                <a:moveTo>
                  <a:pt x="0" y="0"/>
                </a:moveTo>
                <a:lnTo>
                  <a:pt x="3202545" y="0"/>
                </a:lnTo>
                <a:lnTo>
                  <a:pt x="3202545" y="3165406"/>
                </a:lnTo>
                <a:lnTo>
                  <a:pt x="2923656" y="3179481"/>
                </a:lnTo>
                <a:cubicBezTo>
                  <a:pt x="1485615" y="3325450"/>
                  <a:pt x="364096" y="4539349"/>
                  <a:pt x="364096" y="6016124"/>
                </a:cubicBezTo>
                <a:lnTo>
                  <a:pt x="364096" y="6023364"/>
                </a:lnTo>
                <a:lnTo>
                  <a:pt x="1231541" y="6023364"/>
                </a:lnTo>
                <a:lnTo>
                  <a:pt x="1241636" y="5822974"/>
                </a:lnTo>
                <a:cubicBezTo>
                  <a:pt x="1336361" y="4887576"/>
                  <a:pt x="2077946" y="4138236"/>
                  <a:pt x="3012253" y="4042481"/>
                </a:cubicBezTo>
                <a:lnTo>
                  <a:pt x="3202545" y="4032784"/>
                </a:lnTo>
                <a:lnTo>
                  <a:pt x="3202545" y="4033098"/>
                </a:lnTo>
                <a:lnTo>
                  <a:pt x="3012291" y="4042794"/>
                </a:lnTo>
                <a:cubicBezTo>
                  <a:pt x="2078162" y="4138534"/>
                  <a:pt x="1336718" y="4887757"/>
                  <a:pt x="1242011" y="5823008"/>
                </a:cubicBezTo>
                <a:lnTo>
                  <a:pt x="1231918" y="6023365"/>
                </a:lnTo>
                <a:lnTo>
                  <a:pt x="3202545" y="6023365"/>
                </a:lnTo>
                <a:lnTo>
                  <a:pt x="3202545" y="6023366"/>
                </a:lnTo>
                <a:lnTo>
                  <a:pt x="0" y="6023366"/>
                </a:lnTo>
                <a:close/>
              </a:path>
            </a:pathLst>
          </a:custGeom>
          <a:solidFill>
            <a:schemeClr val="accent4"/>
          </a:solidFill>
        </p:spPr>
        <p:txBody>
          <a:bodyPr wrap="square">
            <a:noAutofit/>
          </a:bodyPr>
          <a:lstStyle>
            <a:lvl1pPr marL="0" indent="0">
              <a:buNone/>
              <a:defRPr sz="1800"/>
            </a:lvl1pPr>
          </a:lstStyle>
          <a:p>
            <a:pPr lvl="0"/>
            <a:r>
              <a:rPr lang="en-US" dirty="0"/>
              <a:t>Click to add picture</a:t>
            </a:r>
          </a:p>
        </p:txBody>
      </p:sp>
      <p:grpSp>
        <p:nvGrpSpPr>
          <p:cNvPr id="32" name="Group 31">
            <a:extLst>
              <a:ext uri="{FF2B5EF4-FFF2-40B4-BE49-F238E27FC236}">
                <a16:creationId xmlns:a16="http://schemas.microsoft.com/office/drawing/2014/main" id="{B9152F76-E42E-3D76-6BDB-2FA0D69216AD}"/>
              </a:ext>
              <a:ext uri="{C183D7F6-B498-43B3-948B-1728B52AA6E4}">
                <adec:decorative xmlns:adec="http://schemas.microsoft.com/office/drawing/2017/decorative" val="1"/>
              </a:ext>
            </a:extLst>
          </p:cNvPr>
          <p:cNvGrpSpPr/>
          <p:nvPr userDrawn="1"/>
        </p:nvGrpSpPr>
        <p:grpSpPr>
          <a:xfrm>
            <a:off x="9353550" y="4000041"/>
            <a:ext cx="2838450" cy="2857959"/>
            <a:chOff x="12797096" y="4000041"/>
            <a:chExt cx="2838450" cy="2857959"/>
          </a:xfrm>
        </p:grpSpPr>
        <p:sp>
          <p:nvSpPr>
            <p:cNvPr id="20" name="Freeform: Shape 28">
              <a:extLst>
                <a:ext uri="{FF2B5EF4-FFF2-40B4-BE49-F238E27FC236}">
                  <a16:creationId xmlns:a16="http://schemas.microsoft.com/office/drawing/2014/main" id="{ED0348C7-D83F-0AD7-2539-41219A795693}"/>
                </a:ext>
                <a:ext uri="{C183D7F6-B498-43B3-948B-1728B52AA6E4}">
                  <adec:decorative xmlns:adec="http://schemas.microsoft.com/office/drawing/2017/decorative" val="1"/>
                </a:ext>
              </a:extLst>
            </p:cNvPr>
            <p:cNvSpPr/>
            <p:nvPr userDrawn="1"/>
          </p:nvSpPr>
          <p:spPr>
            <a:xfrm rot="10800000">
              <a:off x="12797096" y="4000041"/>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21" name="Freeform: Shape 25">
              <a:extLst>
                <a:ext uri="{FF2B5EF4-FFF2-40B4-BE49-F238E27FC236}">
                  <a16:creationId xmlns:a16="http://schemas.microsoft.com/office/drawing/2014/main" id="{E911AA2D-BE77-278D-CD2E-2EB3E180F3B8}"/>
                </a:ext>
                <a:ext uri="{C183D7F6-B498-43B3-948B-1728B52AA6E4}">
                  <adec:decorative xmlns:adec="http://schemas.microsoft.com/office/drawing/2017/decorative" val="1"/>
                </a:ext>
              </a:extLst>
            </p:cNvPr>
            <p:cNvSpPr/>
            <p:nvPr userDrawn="1"/>
          </p:nvSpPr>
          <p:spPr>
            <a:xfrm rot="10800000">
              <a:off x="13664918" y="4867733"/>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2" name="Freeform: Shape 15">
              <a:extLst>
                <a:ext uri="{FF2B5EF4-FFF2-40B4-BE49-F238E27FC236}">
                  <a16:creationId xmlns:a16="http://schemas.microsoft.com/office/drawing/2014/main" id="{B6CE0BA6-C0FD-AC39-6C31-8477E0CAFDB0}"/>
                </a:ext>
                <a:ext uri="{C183D7F6-B498-43B3-948B-1728B52AA6E4}">
                  <adec:decorative xmlns:adec="http://schemas.microsoft.com/office/drawing/2017/decorative" val="1"/>
                </a:ext>
              </a:extLst>
            </p:cNvPr>
            <p:cNvSpPr/>
            <p:nvPr userDrawn="1"/>
          </p:nvSpPr>
          <p:spPr>
            <a:xfrm rot="10800000">
              <a:off x="14632096" y="5844983"/>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3" name="Image 2">
              <a:extLst>
                <a:ext uri="{FF2B5EF4-FFF2-40B4-BE49-F238E27FC236}">
                  <a16:creationId xmlns:a16="http://schemas.microsoft.com/office/drawing/2014/main" id="{666AD1A4-36DE-12F3-BB78-BA678A59572C}"/>
                </a:ext>
                <a:ext uri="{C183D7F6-B498-43B3-948B-1728B52AA6E4}">
                  <adec:decorative xmlns:adec="http://schemas.microsoft.com/office/drawing/2017/decorative" val="1"/>
                </a:ext>
              </a:extLst>
            </p:cNvPr>
            <p:cNvSpPr/>
            <p:nvPr userDrawn="1"/>
          </p:nvSpPr>
          <p:spPr>
            <a:xfrm rot="10800000">
              <a:off x="13402193" y="5492845"/>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grpSp>
      <p:sp>
        <p:nvSpPr>
          <p:cNvPr id="44" name="Slide Number Placeholder 2">
            <a:extLst>
              <a:ext uri="{FF2B5EF4-FFF2-40B4-BE49-F238E27FC236}">
                <a16:creationId xmlns:a16="http://schemas.microsoft.com/office/drawing/2014/main" id="{79071EEC-EAD1-8B22-009A-68E74589AA8D}"/>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183620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mmary 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28259CF0-6BC5-3693-6F49-C4489C07C317}"/>
              </a:ext>
              <a:ext uri="{C183D7F6-B498-43B3-948B-1728B52AA6E4}">
                <adec:decorative xmlns:adec="http://schemas.microsoft.com/office/drawing/2017/decorative" val="1"/>
              </a:ext>
            </a:extLst>
          </p:cNvPr>
          <p:cNvSpPr/>
          <p:nvPr/>
        </p:nvSpPr>
        <p:spPr>
          <a:xfrm>
            <a:off x="8989454" y="-2546"/>
            <a:ext cx="3202546" cy="3441072"/>
          </a:xfrm>
          <a:custGeom>
            <a:avLst/>
            <a:gdLst>
              <a:gd name="connsiteX0" fmla="*/ 3202546 w 3202546"/>
              <a:gd name="connsiteY0" fmla="*/ 0 h 3441072"/>
              <a:gd name="connsiteX1" fmla="*/ 3202546 w 3202546"/>
              <a:gd name="connsiteY1" fmla="*/ 3441072 h 3441072"/>
              <a:gd name="connsiteX2" fmla="*/ 0 w 3202546"/>
              <a:gd name="connsiteY2" fmla="*/ 3441072 h 3441072"/>
              <a:gd name="connsiteX3" fmla="*/ 3082686 w 3202546"/>
              <a:gd name="connsiteY3" fmla="*/ 6086 h 3441072"/>
            </a:gdLst>
            <a:ahLst/>
            <a:cxnLst>
              <a:cxn ang="0">
                <a:pos x="connsiteX0" y="connsiteY0"/>
              </a:cxn>
              <a:cxn ang="0">
                <a:pos x="connsiteX1" y="connsiteY1"/>
              </a:cxn>
              <a:cxn ang="0">
                <a:pos x="connsiteX2" y="connsiteY2"/>
              </a:cxn>
              <a:cxn ang="0">
                <a:pos x="connsiteX3" y="connsiteY3"/>
              </a:cxn>
            </a:cxnLst>
            <a:rect l="l" t="t" r="r" b="b"/>
            <a:pathLst>
              <a:path w="3202546" h="3441072">
                <a:moveTo>
                  <a:pt x="3202546" y="0"/>
                </a:moveTo>
                <a:lnTo>
                  <a:pt x="3202546" y="3441072"/>
                </a:lnTo>
                <a:lnTo>
                  <a:pt x="0" y="3441072"/>
                </a:lnTo>
                <a:cubicBezTo>
                  <a:pt x="0" y="1653352"/>
                  <a:pt x="1351216" y="182908"/>
                  <a:pt x="3082686" y="6086"/>
                </a:cubicBezTo>
                <a:close/>
              </a:path>
            </a:pathLst>
          </a:custGeom>
          <a:solidFill>
            <a:schemeClr val="accent1"/>
          </a:solidFill>
          <a:ln w="4756" cap="flat">
            <a:noFill/>
            <a:prstDash val="solid"/>
            <a:miter/>
          </a:ln>
        </p:spPr>
        <p:txBody>
          <a:bodyPr wrap="square" rtlCol="0" anchor="ctr">
            <a:noAutofit/>
          </a:bodyPr>
          <a:lstStyle/>
          <a:p>
            <a:endParaRPr lang="en-US" dirty="0"/>
          </a:p>
        </p:txBody>
      </p:sp>
      <p:sp>
        <p:nvSpPr>
          <p:cNvPr id="26" name="Image 4">
            <a:extLst>
              <a:ext uri="{FF2B5EF4-FFF2-40B4-BE49-F238E27FC236}">
                <a16:creationId xmlns:a16="http://schemas.microsoft.com/office/drawing/2014/main" id="{9019DA73-2516-F3D2-ECDB-620C90483DB3}"/>
              </a:ext>
              <a:ext uri="{C183D7F6-B498-43B3-948B-1728B52AA6E4}">
                <adec:decorative xmlns:adec="http://schemas.microsoft.com/office/drawing/2017/decorative" val="1"/>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5665DA82-D253-8EC5-5DFB-F0266ED9FBB4}"/>
              </a:ext>
              <a:ext uri="{C183D7F6-B498-43B3-948B-1728B52AA6E4}">
                <adec:decorative xmlns:adec="http://schemas.microsoft.com/office/drawing/2017/decorative" val="1"/>
              </a:ext>
            </a:extLst>
          </p:cNvPr>
          <p:cNvSpPr/>
          <p:nvPr/>
        </p:nvSpPr>
        <p:spPr>
          <a:xfrm flipV="1">
            <a:off x="-20086" y="5331514"/>
            <a:ext cx="2148416" cy="1526486"/>
          </a:xfrm>
          <a:custGeom>
            <a:avLst/>
            <a:gdLst>
              <a:gd name="connsiteX0" fmla="*/ 0 w 2148416"/>
              <a:gd name="connsiteY0" fmla="*/ 1526486 h 1526486"/>
              <a:gd name="connsiteX1" fmla="*/ 2098930 w 2148416"/>
              <a:gd name="connsiteY1" fmla="*/ 135201 h 1526486"/>
              <a:gd name="connsiteX2" fmla="*/ 2148416 w 2148416"/>
              <a:gd name="connsiteY2" fmla="*/ 0 h 1526486"/>
              <a:gd name="connsiteX3" fmla="*/ 0 w 2148416"/>
              <a:gd name="connsiteY3" fmla="*/ 0 h 1526486"/>
            </a:gdLst>
            <a:ahLst/>
            <a:cxnLst>
              <a:cxn ang="0">
                <a:pos x="connsiteX0" y="connsiteY0"/>
              </a:cxn>
              <a:cxn ang="0">
                <a:pos x="connsiteX1" y="connsiteY1"/>
              </a:cxn>
              <a:cxn ang="0">
                <a:pos x="connsiteX2" y="connsiteY2"/>
              </a:cxn>
              <a:cxn ang="0">
                <a:pos x="connsiteX3" y="connsiteY3"/>
              </a:cxn>
            </a:cxnLst>
            <a:rect l="l" t="t" r="r" b="b"/>
            <a:pathLst>
              <a:path w="2148416" h="1526486">
                <a:moveTo>
                  <a:pt x="0" y="1526486"/>
                </a:moveTo>
                <a:cubicBezTo>
                  <a:pt x="943526" y="1526486"/>
                  <a:pt x="1753109" y="952785"/>
                  <a:pt x="2098930" y="135201"/>
                </a:cubicBezTo>
                <a:lnTo>
                  <a:pt x="2148416" y="0"/>
                </a:lnTo>
                <a:lnTo>
                  <a:pt x="0" y="0"/>
                </a:lnTo>
                <a:close/>
              </a:path>
            </a:pathLst>
          </a:custGeom>
          <a:solidFill>
            <a:schemeClr val="accent4">
              <a:alpha val="50000"/>
            </a:schemeClr>
          </a:solidFill>
          <a:ln w="5083" cap="flat">
            <a:noFill/>
            <a:prstDash val="solid"/>
            <a:miter/>
          </a:ln>
        </p:spPr>
        <p:txBody>
          <a:bodyPr wrap="square" rtlCol="0" anchor="ctr">
            <a:noAutofit/>
          </a:bodyPr>
          <a:lstStyle/>
          <a:p>
            <a:endParaRPr lang="en-US" dirty="0"/>
          </a:p>
        </p:txBody>
      </p:sp>
      <p:pic>
        <p:nvPicPr>
          <p:cNvPr id="21" name="Image 2">
            <a:extLst>
              <a:ext uri="{FF2B5EF4-FFF2-40B4-BE49-F238E27FC236}">
                <a16:creationId xmlns:a16="http://schemas.microsoft.com/office/drawing/2014/main" id="{A8B7F1F1-806C-8D65-7340-220A0C4653C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rot="5400000">
            <a:off x="9991886" y="1247775"/>
            <a:ext cx="2200114" cy="2200114"/>
          </a:xfrm>
          <a:prstGeom prst="rect">
            <a:avLst/>
          </a:prstGeom>
        </p:spPr>
      </p:pic>
      <p:sp>
        <p:nvSpPr>
          <p:cNvPr id="12" name="Freeform 11">
            <a:extLst>
              <a:ext uri="{FF2B5EF4-FFF2-40B4-BE49-F238E27FC236}">
                <a16:creationId xmlns:a16="http://schemas.microsoft.com/office/drawing/2014/main" id="{E76518D4-6149-BA03-3BE5-6A13A792C115}"/>
              </a:ext>
              <a:ext uri="{C183D7F6-B498-43B3-948B-1728B52AA6E4}">
                <adec:decorative xmlns:adec="http://schemas.microsoft.com/office/drawing/2017/decorative" val="1"/>
              </a:ext>
            </a:extLst>
          </p:cNvPr>
          <p:cNvSpPr/>
          <p:nvPr/>
        </p:nvSpPr>
        <p:spPr>
          <a:xfrm>
            <a:off x="1540428" y="6470488"/>
            <a:ext cx="775021" cy="387513"/>
          </a:xfrm>
          <a:custGeom>
            <a:avLst/>
            <a:gdLst>
              <a:gd name="connsiteX0" fmla="*/ 387511 w 775021"/>
              <a:gd name="connsiteY0" fmla="*/ 0 h 387513"/>
              <a:gd name="connsiteX1" fmla="*/ 775021 w 775021"/>
              <a:gd name="connsiteY1" fmla="*/ 387511 h 387513"/>
              <a:gd name="connsiteX2" fmla="*/ 775021 w 775021"/>
              <a:gd name="connsiteY2" fmla="*/ 387513 h 387513"/>
              <a:gd name="connsiteX3" fmla="*/ 1 w 775021"/>
              <a:gd name="connsiteY3" fmla="*/ 387513 h 387513"/>
              <a:gd name="connsiteX4" fmla="*/ 0 w 775021"/>
              <a:gd name="connsiteY4" fmla="*/ 387511 h 387513"/>
              <a:gd name="connsiteX5" fmla="*/ 387511 w 775021"/>
              <a:gd name="connsiteY5" fmla="*/ 0 h 38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21" h="387513">
                <a:moveTo>
                  <a:pt x="387511" y="0"/>
                </a:moveTo>
                <a:cubicBezTo>
                  <a:pt x="601527" y="0"/>
                  <a:pt x="775021" y="173494"/>
                  <a:pt x="775021" y="387511"/>
                </a:cubicBezTo>
                <a:lnTo>
                  <a:pt x="775021" y="387513"/>
                </a:lnTo>
                <a:lnTo>
                  <a:pt x="1" y="387513"/>
                </a:lnTo>
                <a:lnTo>
                  <a:pt x="0" y="387511"/>
                </a:lnTo>
                <a:cubicBezTo>
                  <a:pt x="0" y="173494"/>
                  <a:pt x="173494" y="0"/>
                  <a:pt x="387511" y="0"/>
                </a:cubicBezTo>
                <a:close/>
              </a:path>
            </a:pathLst>
          </a:custGeom>
          <a:solidFill>
            <a:schemeClr val="accent6"/>
          </a:solidFill>
          <a:ln w="3801" cap="flat">
            <a:noFill/>
            <a:prstDash val="solid"/>
            <a:miter/>
          </a:ln>
        </p:spPr>
        <p:txBody>
          <a:bodyPr wrap="square" rtlCol="0" anchor="ctr">
            <a:noAutofit/>
          </a:bodyPr>
          <a:lstStyle/>
          <a:p>
            <a:endParaRPr lang="en-US" dirty="0"/>
          </a:p>
        </p:txBody>
      </p:sp>
      <p:sp>
        <p:nvSpPr>
          <p:cNvPr id="2" name="Title 1"/>
          <p:cNvSpPr>
            <a:spLocks noGrp="1"/>
          </p:cNvSpPr>
          <p:nvPr>
            <p:ph type="title"/>
          </p:nvPr>
        </p:nvSpPr>
        <p:spPr>
          <a:xfrm>
            <a:off x="914400" y="1057274"/>
            <a:ext cx="7843837" cy="1012782"/>
          </a:xfrm>
        </p:spPr>
        <p:txBody>
          <a:bodyPr tIns="0" bIns="0">
            <a:noAutofit/>
          </a:bodyPr>
          <a:lstStyle>
            <a:lvl1pPr algn="l">
              <a:lnSpc>
                <a:spcPct val="100000"/>
              </a:lnSpc>
              <a:defRPr sz="3600" b="1"/>
            </a:lvl1pPr>
          </a:lstStyle>
          <a:p>
            <a:r>
              <a:rPr lang="en-US"/>
              <a:t>Click to edit Master title style</a:t>
            </a:r>
            <a:endParaRPr lang="en-US" dirty="0"/>
          </a:p>
        </p:txBody>
      </p:sp>
      <p:sp>
        <p:nvSpPr>
          <p:cNvPr id="30" name="Content Placeholder 2">
            <a:extLst>
              <a:ext uri="{FF2B5EF4-FFF2-40B4-BE49-F238E27FC236}">
                <a16:creationId xmlns:a16="http://schemas.microsoft.com/office/drawing/2014/main" id="{58F56A7F-403C-059D-4B58-A8D59888A158}"/>
              </a:ext>
            </a:extLst>
          </p:cNvPr>
          <p:cNvSpPr>
            <a:spLocks noGrp="1"/>
          </p:cNvSpPr>
          <p:nvPr>
            <p:ph idx="13" hasCustomPrompt="1"/>
          </p:nvPr>
        </p:nvSpPr>
        <p:spPr>
          <a:xfrm>
            <a:off x="914400" y="2331791"/>
            <a:ext cx="6903076" cy="3721817"/>
          </a:xfrm>
        </p:spPr>
        <p:txBody>
          <a:bodyPr tIns="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
        <p:nvSpPr>
          <p:cNvPr id="10" name="Picture Placeholder 9">
            <a:extLst>
              <a:ext uri="{FF2B5EF4-FFF2-40B4-BE49-F238E27FC236}">
                <a16:creationId xmlns:a16="http://schemas.microsoft.com/office/drawing/2014/main" id="{0723BF40-731C-2A5B-FC2F-B59DEF431C66}"/>
              </a:ext>
            </a:extLst>
          </p:cNvPr>
          <p:cNvSpPr>
            <a:spLocks noGrp="1"/>
          </p:cNvSpPr>
          <p:nvPr>
            <p:ph type="pic" sz="quarter" idx="14"/>
          </p:nvPr>
        </p:nvSpPr>
        <p:spPr>
          <a:xfrm>
            <a:off x="8989454" y="3405189"/>
            <a:ext cx="3202546" cy="3452811"/>
          </a:xfrm>
          <a:solidFill>
            <a:schemeClr val="accent1"/>
          </a:solidFill>
        </p:spPr>
        <p:txBody>
          <a:bodyPr>
            <a:normAutofit/>
          </a:bodyPr>
          <a:lstStyle>
            <a:lvl1pPr marL="0" indent="0">
              <a:buNone/>
              <a:defRPr sz="1800"/>
            </a:lvl1pPr>
          </a:lstStyle>
          <a:p>
            <a:r>
              <a:rPr lang="en-US"/>
              <a:t>Click icon to add picture</a:t>
            </a:r>
            <a:endParaRPr lang="en-US" dirty="0"/>
          </a:p>
        </p:txBody>
      </p:sp>
      <p:sp>
        <p:nvSpPr>
          <p:cNvPr id="20" name="Slide Number Placeholder 2">
            <a:extLst>
              <a:ext uri="{FF2B5EF4-FFF2-40B4-BE49-F238E27FC236}">
                <a16:creationId xmlns:a16="http://schemas.microsoft.com/office/drawing/2014/main" id="{3ACD3A33-D8A4-7058-9798-30967E3EFD39}"/>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07104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438475" y="457199"/>
            <a:ext cx="987552" cy="244503"/>
          </a:xfrm>
          <a:prstGeom prst="rect">
            <a:avLst/>
          </a:prstGeom>
        </p:spPr>
        <p:txBody>
          <a:bodyPr vert="horz" lIns="91440" tIns="45720" rIns="0" bIns="45720" rtlCol="0" anchor="ctr"/>
          <a:lstStyle>
            <a:lvl1pPr algn="r">
              <a:defRPr sz="1200">
                <a:solidFill>
                  <a:schemeClr val="accent6"/>
                </a:solidFill>
                <a:latin typeface="+mn-lt"/>
                <a:cs typeface="Arial" panose="020B0604020202020204" pitchFamily="34" charset="0"/>
              </a:defRPr>
            </a:lvl1pPr>
          </a:lstStyle>
          <a:p>
            <a:fld id="{48F63A3B-78C7-47BE-AE5E-E10140E04643}" type="slidenum">
              <a:rPr lang="en-US" smtClean="0"/>
              <a:pPr/>
              <a:t>‹#›</a:t>
            </a:fld>
            <a:endParaRPr lang="en-US" dirty="0"/>
          </a:p>
        </p:txBody>
      </p:sp>
      <p:sp>
        <p:nvSpPr>
          <p:cNvPr id="2" name="Title Placeholder 1"/>
          <p:cNvSpPr>
            <a:spLocks noGrp="1"/>
          </p:cNvSpPr>
          <p:nvPr>
            <p:ph type="title"/>
          </p:nvPr>
        </p:nvSpPr>
        <p:spPr>
          <a:xfrm>
            <a:off x="758952" y="731520"/>
            <a:ext cx="10671048" cy="1362057"/>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80" r:id="rId3"/>
    <p:sldLayoutId id="2147483653" r:id="rId4"/>
    <p:sldLayoutId id="2147483668" r:id="rId5"/>
    <p:sldLayoutId id="2147483685" r:id="rId6"/>
    <p:sldLayoutId id="2147483686" r:id="rId7"/>
    <p:sldLayoutId id="2147483687" r:id="rId8"/>
    <p:sldLayoutId id="2147483688" r:id="rId9"/>
    <p:sldLayoutId id="2147483689" r:id="rId10"/>
    <p:sldLayoutId id="2147483691" r:id="rId11"/>
    <p:sldLayoutId id="2147483692" r:id="rId12"/>
    <p:sldLayoutId id="2147483676" r:id="rId13"/>
    <p:sldLayoutId id="2147483656" r:id="rId14"/>
    <p:sldLayoutId id="2147483657" r:id="rId15"/>
    <p:sldLayoutId id="2147483658" r:id="rId16"/>
    <p:sldLayoutId id="2147483659" r:id="rId17"/>
  </p:sldLayoutIdLst>
  <p:hf hdr="0" ftr="0" dt="0"/>
  <p:txStyles>
    <p:titleStyle>
      <a:lvl1pPr algn="ctr" defTabSz="914400" rtl="0" eaLnBrk="1" latinLnBrk="0" hangingPunct="1">
        <a:lnSpc>
          <a:spcPts val="4875"/>
        </a:lnSpc>
        <a:spcBef>
          <a:spcPct val="0"/>
        </a:spcBef>
        <a:buNone/>
        <a:defRPr sz="38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7FF65-A536-F639-8591-ED024C223308}"/>
              </a:ext>
            </a:extLst>
          </p:cNvPr>
          <p:cNvSpPr>
            <a:spLocks noGrp="1"/>
          </p:cNvSpPr>
          <p:nvPr>
            <p:ph type="ctrTitle"/>
          </p:nvPr>
        </p:nvSpPr>
        <p:spPr>
          <a:xfrm>
            <a:off x="2899790" y="692330"/>
            <a:ext cx="6392421" cy="3966757"/>
          </a:xfrm>
        </p:spPr>
        <p:txBody>
          <a:bodyPr anchor="ctr"/>
          <a:lstStyle/>
          <a:p>
            <a:pPr>
              <a:lnSpc>
                <a:spcPct val="150000"/>
              </a:lnSpc>
            </a:pPr>
            <a:r>
              <a:rPr lang="en-US" sz="1800" b="1" dirty="0">
                <a:effectLst/>
                <a:latin typeface="Times New Roman" panose="02020603050405020304" pitchFamily="18" charset="0"/>
                <a:ea typeface="Calibri" panose="020F0502020204030204" pitchFamily="34" charset="0"/>
              </a:rPr>
              <a:t>“</a:t>
            </a:r>
            <a:r>
              <a:rPr lang="en-US" sz="1800" b="1" dirty="0" err="1">
                <a:effectLst/>
                <a:latin typeface="Times New Roman" panose="02020603050405020304" pitchFamily="18" charset="0"/>
                <a:ea typeface="Calibri" panose="020F0502020204030204" pitchFamily="34" charset="0"/>
              </a:rPr>
              <a:t>Ekolog</a:t>
            </a:r>
            <a:r>
              <a:rPr lang="en-US" sz="1800" dirty="0" err="1">
                <a:latin typeface="Times New Roman" panose="02020603050405020304" pitchFamily="18" charset="0"/>
                <a:ea typeface="Calibri" panose="020F0502020204030204" pitchFamily="34" charset="0"/>
              </a:rPr>
              <a:t>I</a:t>
            </a:r>
            <a:r>
              <a:rPr lang="en-US" sz="1800" b="1" dirty="0" err="1">
                <a:effectLst/>
                <a:latin typeface="Times New Roman" panose="02020603050405020304" pitchFamily="18" charset="0"/>
                <a:ea typeface="Calibri" panose="020F0502020204030204" pitchFamily="34" charset="0"/>
              </a:rPr>
              <a:t>ya</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Ixtisası</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üzrə</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bakalavr</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dərəcəsi</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almaq</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üçün</a:t>
            </a:r>
            <a:br>
              <a:rPr lang="en-US" sz="1800" dirty="0">
                <a:effectLst/>
                <a:latin typeface="Times New Roman" panose="02020603050405020304" pitchFamily="18" charset="0"/>
                <a:ea typeface="Calibri" panose="020F0502020204030204" pitchFamily="34" charset="0"/>
              </a:rPr>
            </a:br>
            <a:r>
              <a:rPr lang="en-US" sz="1800" b="1" dirty="0">
                <a:effectLst/>
                <a:latin typeface="Times New Roman" panose="02020603050405020304" pitchFamily="18" charset="0"/>
                <a:ea typeface="Calibri" panose="020F0502020204030204" pitchFamily="34" charset="0"/>
              </a:rPr>
              <a:t>“SƏNAYE VƏ NƏQLİYYAT SEKTORLARININ KARBON EMİSİYASINDA ROLU VƏ MƏNFİ TƏSİRLƏRİNİN AZALDILMASI STRATEGİYALARI” </a:t>
            </a:r>
            <a:r>
              <a:rPr lang="en-US" sz="1800" b="1" dirty="0" err="1">
                <a:effectLst/>
                <a:latin typeface="Times New Roman" panose="02020603050405020304" pitchFamily="18" charset="0"/>
                <a:ea typeface="Calibri" panose="020F0502020204030204" pitchFamily="34" charset="0"/>
              </a:rPr>
              <a:t>mövzusunda</a:t>
            </a:r>
            <a:br>
              <a:rPr lang="en-US" sz="1800" b="1" dirty="0">
                <a:effectLst/>
                <a:latin typeface="Times New Roman" panose="02020603050405020304" pitchFamily="18" charset="0"/>
                <a:ea typeface="Calibri" panose="020F0502020204030204" pitchFamily="34" charset="0"/>
              </a:rPr>
            </a:br>
            <a:br>
              <a:rPr lang="az-Latn-AZ" sz="1800" b="1" dirty="0">
                <a:effectLst/>
                <a:latin typeface="Times New Roman" panose="02020603050405020304" pitchFamily="18" charset="0"/>
                <a:ea typeface="Calibri" panose="020F0502020204030204" pitchFamily="34" charset="0"/>
              </a:rPr>
            </a:br>
            <a:br>
              <a:rPr lang="en-US" sz="1800" b="1" dirty="0">
                <a:effectLst/>
                <a:latin typeface="Times New Roman" panose="02020603050405020304" pitchFamily="18" charset="0"/>
                <a:ea typeface="Calibri" panose="020F0502020204030204" pitchFamily="34" charset="0"/>
              </a:rPr>
            </a:br>
            <a:r>
              <a:rPr lang="en-US" sz="1800" b="1" dirty="0">
                <a:effectLst/>
                <a:latin typeface="Times New Roman" panose="02020603050405020304" pitchFamily="18" charset="0"/>
                <a:ea typeface="Calibri" panose="020F0502020204030204" pitchFamily="34" charset="0"/>
              </a:rPr>
              <a:t>BURAXILIŞ İŞİ</a:t>
            </a:r>
            <a:endParaRPr lang="en-US" sz="1800" dirty="0">
              <a:effectLst/>
              <a:latin typeface="Times New Roman" panose="02020603050405020304" pitchFamily="18" charset="0"/>
              <a:ea typeface="Calibri" panose="020F0502020204030204" pitchFamily="34" charset="0"/>
            </a:endParaRPr>
          </a:p>
        </p:txBody>
      </p:sp>
      <p:sp>
        <p:nvSpPr>
          <p:cNvPr id="3" name="Content Placeholder 2">
            <a:extLst>
              <a:ext uri="{FF2B5EF4-FFF2-40B4-BE49-F238E27FC236}">
                <a16:creationId xmlns:a16="http://schemas.microsoft.com/office/drawing/2014/main" id="{B6604919-E3CE-66DD-8B51-0CFD1D2EEC88}"/>
              </a:ext>
            </a:extLst>
          </p:cNvPr>
          <p:cNvSpPr txBox="1">
            <a:spLocks/>
          </p:cNvSpPr>
          <p:nvPr/>
        </p:nvSpPr>
        <p:spPr>
          <a:xfrm>
            <a:off x="4336869" y="5430634"/>
            <a:ext cx="6174377" cy="735036"/>
          </a:xfrm>
          <a:prstGeom prst="rect">
            <a:avLst/>
          </a:prstGeom>
        </p:spPr>
        <p:txBody>
          <a:bodyPr/>
          <a:lst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7313" indent="0" algn="just">
              <a:buNone/>
            </a:pPr>
            <a:r>
              <a:rPr lang="en-US" sz="1800" b="1" dirty="0" err="1">
                <a:solidFill>
                  <a:schemeClr val="bg1"/>
                </a:solidFill>
                <a:effectLst/>
                <a:latin typeface="Times New Roman" panose="02020603050405020304" pitchFamily="18" charset="0"/>
                <a:ea typeface="Calibri" panose="020F0502020204030204" pitchFamily="34" charset="0"/>
              </a:rPr>
              <a:t>Kafedra</a:t>
            </a:r>
            <a:r>
              <a:rPr lang="en-US" sz="1800" b="1" dirty="0">
                <a:solidFill>
                  <a:schemeClr val="bg1"/>
                </a:solidFill>
                <a:effectLst/>
                <a:latin typeface="Times New Roman" panose="02020603050405020304" pitchFamily="18" charset="0"/>
                <a:ea typeface="Calibri" panose="020F0502020204030204" pitchFamily="34" charset="0"/>
              </a:rPr>
              <a:t> </a:t>
            </a:r>
            <a:r>
              <a:rPr lang="en-US" sz="1800" b="1" dirty="0" err="1">
                <a:solidFill>
                  <a:schemeClr val="bg1"/>
                </a:solidFill>
                <a:effectLst/>
                <a:latin typeface="Times New Roman" panose="02020603050405020304" pitchFamily="18" charset="0"/>
                <a:ea typeface="Calibri" panose="020F0502020204030204" pitchFamily="34" charset="0"/>
              </a:rPr>
              <a:t>müdiri</a:t>
            </a:r>
            <a:r>
              <a:rPr lang="en-US" sz="1800" b="1" dirty="0">
                <a:solidFill>
                  <a:schemeClr val="bg1"/>
                </a:solidFill>
                <a:effectLst/>
                <a:latin typeface="Times New Roman" panose="02020603050405020304" pitchFamily="18" charset="0"/>
                <a:ea typeface="Calibri" panose="020F0502020204030204" pitchFamily="34" charset="0"/>
              </a:rPr>
              <a:t>: </a:t>
            </a:r>
            <a:r>
              <a:rPr lang="en-US" sz="1800" b="1" dirty="0" err="1">
                <a:solidFill>
                  <a:schemeClr val="bg1"/>
                </a:solidFill>
                <a:effectLst/>
                <a:latin typeface="Times New Roman" panose="02020603050405020304" pitchFamily="18" charset="0"/>
                <a:ea typeface="Calibri" panose="020F0502020204030204" pitchFamily="34" charset="0"/>
              </a:rPr>
              <a:t>ped.e.d</a:t>
            </a:r>
            <a:r>
              <a:rPr lang="en-US" sz="1800" b="1" dirty="0">
                <a:solidFill>
                  <a:schemeClr val="bg1"/>
                </a:solidFill>
                <a:effectLst/>
                <a:latin typeface="Times New Roman" panose="02020603050405020304" pitchFamily="18" charset="0"/>
                <a:ea typeface="Calibri" panose="020F0502020204030204" pitchFamily="34" charset="0"/>
              </a:rPr>
              <a:t>., prof.  </a:t>
            </a:r>
            <a:r>
              <a:rPr lang="en-US" sz="1800" b="1" dirty="0" err="1">
                <a:solidFill>
                  <a:schemeClr val="bg1"/>
                </a:solidFill>
                <a:effectLst/>
                <a:latin typeface="Times New Roman" panose="02020603050405020304" pitchFamily="18" charset="0"/>
                <a:ea typeface="Calibri" panose="020F0502020204030204" pitchFamily="34" charset="0"/>
              </a:rPr>
              <a:t>Orucov</a:t>
            </a:r>
            <a:r>
              <a:rPr lang="en-US" sz="1800" b="1" dirty="0">
                <a:solidFill>
                  <a:schemeClr val="bg1"/>
                </a:solidFill>
                <a:effectLst/>
                <a:latin typeface="Times New Roman" panose="02020603050405020304" pitchFamily="18" charset="0"/>
                <a:ea typeface="Calibri" panose="020F0502020204030204" pitchFamily="34" charset="0"/>
              </a:rPr>
              <a:t> </a:t>
            </a:r>
            <a:r>
              <a:rPr lang="en-US" sz="1800" b="1" dirty="0" err="1">
                <a:solidFill>
                  <a:schemeClr val="bg1"/>
                </a:solidFill>
                <a:effectLst/>
                <a:latin typeface="Times New Roman" panose="02020603050405020304" pitchFamily="18" charset="0"/>
                <a:ea typeface="Calibri" panose="020F0502020204030204" pitchFamily="34" charset="0"/>
              </a:rPr>
              <a:t>Vidadi</a:t>
            </a:r>
            <a:r>
              <a:rPr lang="en-US" sz="1800" b="1" dirty="0">
                <a:solidFill>
                  <a:schemeClr val="bg1"/>
                </a:solidFill>
                <a:effectLst/>
                <a:latin typeface="Times New Roman" panose="02020603050405020304" pitchFamily="18" charset="0"/>
                <a:ea typeface="Calibri" panose="020F0502020204030204" pitchFamily="34" charset="0"/>
              </a:rPr>
              <a:t> </a:t>
            </a:r>
            <a:r>
              <a:rPr lang="en-US" sz="1800" b="1" dirty="0" err="1">
                <a:solidFill>
                  <a:schemeClr val="bg1"/>
                </a:solidFill>
                <a:effectLst/>
                <a:latin typeface="Times New Roman" panose="02020603050405020304" pitchFamily="18" charset="0"/>
                <a:ea typeface="Calibri" panose="020F0502020204030204" pitchFamily="34" charset="0"/>
              </a:rPr>
              <a:t>Ömər</a:t>
            </a:r>
            <a:r>
              <a:rPr lang="en-US" sz="1800" b="1" dirty="0">
                <a:solidFill>
                  <a:schemeClr val="bg1"/>
                </a:solidFill>
                <a:effectLst/>
                <a:latin typeface="Times New Roman" panose="02020603050405020304" pitchFamily="18" charset="0"/>
                <a:ea typeface="Calibri" panose="020F0502020204030204" pitchFamily="34" charset="0"/>
              </a:rPr>
              <a:t> </a:t>
            </a:r>
            <a:r>
              <a:rPr lang="en-US" sz="1800" b="1" dirty="0" err="1">
                <a:solidFill>
                  <a:schemeClr val="bg1"/>
                </a:solidFill>
                <a:effectLst/>
                <a:latin typeface="Times New Roman" panose="02020603050405020304" pitchFamily="18" charset="0"/>
                <a:ea typeface="Calibri" panose="020F0502020204030204" pitchFamily="34" charset="0"/>
              </a:rPr>
              <a:t>oğlu</a:t>
            </a:r>
            <a:endParaRPr lang="en-US" sz="1800" dirty="0">
              <a:solidFill>
                <a:schemeClr val="bg1"/>
              </a:solidFill>
              <a:effectLst/>
              <a:latin typeface="Times New Roman" panose="02020603050405020304" pitchFamily="18" charset="0"/>
              <a:ea typeface="Calibri" panose="020F0502020204030204" pitchFamily="34" charset="0"/>
            </a:endParaRPr>
          </a:p>
          <a:p>
            <a:pPr marL="87313" indent="0" algn="just">
              <a:buNone/>
            </a:pPr>
            <a:r>
              <a:rPr lang="en-US" sz="1800" b="1" dirty="0">
                <a:solidFill>
                  <a:schemeClr val="bg1"/>
                </a:solidFill>
                <a:effectLst/>
                <a:latin typeface="Times New Roman" panose="02020603050405020304" pitchFamily="18" charset="0"/>
                <a:ea typeface="Calibri" panose="020F0502020204030204" pitchFamily="34" charset="0"/>
              </a:rPr>
              <a:t>Elmi </a:t>
            </a:r>
            <a:r>
              <a:rPr lang="en-US" sz="1800" b="1" dirty="0" err="1">
                <a:solidFill>
                  <a:schemeClr val="bg1"/>
                </a:solidFill>
                <a:effectLst/>
                <a:latin typeface="Times New Roman" panose="02020603050405020304" pitchFamily="18" charset="0"/>
                <a:ea typeface="Calibri" panose="020F0502020204030204" pitchFamily="34" charset="0"/>
              </a:rPr>
              <a:t>rəhbər</a:t>
            </a:r>
            <a:r>
              <a:rPr lang="en-US" sz="1800" b="1" dirty="0">
                <a:solidFill>
                  <a:schemeClr val="bg1"/>
                </a:solidFill>
                <a:effectLst/>
                <a:latin typeface="Times New Roman" panose="02020603050405020304" pitchFamily="18" charset="0"/>
                <a:ea typeface="Calibri" panose="020F0502020204030204" pitchFamily="34" charset="0"/>
              </a:rPr>
              <a:t>: </a:t>
            </a:r>
            <a:r>
              <a:rPr lang="en-US" sz="1800" b="1" dirty="0" err="1">
                <a:solidFill>
                  <a:schemeClr val="bg1"/>
                </a:solidFill>
                <a:effectLst/>
                <a:latin typeface="Times New Roman" panose="02020603050405020304" pitchFamily="18" charset="0"/>
                <a:ea typeface="Calibri" panose="020F0502020204030204" pitchFamily="34" charset="0"/>
              </a:rPr>
              <a:t>biol.f.d</a:t>
            </a:r>
            <a:r>
              <a:rPr lang="en-US" sz="1800" b="1" dirty="0">
                <a:solidFill>
                  <a:schemeClr val="bg1"/>
                </a:solidFill>
                <a:effectLst/>
                <a:latin typeface="Times New Roman" panose="02020603050405020304" pitchFamily="18" charset="0"/>
                <a:ea typeface="Calibri" panose="020F0502020204030204" pitchFamily="34" charset="0"/>
              </a:rPr>
              <a:t>., dos. </a:t>
            </a:r>
            <a:r>
              <a:rPr lang="en-US" sz="1800" b="1" dirty="0" err="1">
                <a:solidFill>
                  <a:schemeClr val="bg1"/>
                </a:solidFill>
                <a:effectLst/>
                <a:latin typeface="Times New Roman" panose="02020603050405020304" pitchFamily="18" charset="0"/>
                <a:ea typeface="Calibri" panose="020F0502020204030204" pitchFamily="34" charset="0"/>
              </a:rPr>
              <a:t>Qorxmaz</a:t>
            </a:r>
            <a:r>
              <a:rPr lang="en-US" sz="1800" b="1" dirty="0">
                <a:solidFill>
                  <a:schemeClr val="bg1"/>
                </a:solidFill>
                <a:effectLst/>
                <a:latin typeface="Times New Roman" panose="02020603050405020304" pitchFamily="18" charset="0"/>
                <a:ea typeface="Calibri" panose="020F0502020204030204" pitchFamily="34" charset="0"/>
              </a:rPr>
              <a:t> </a:t>
            </a:r>
            <a:r>
              <a:rPr lang="en-US" sz="1800" b="1" dirty="0" err="1">
                <a:solidFill>
                  <a:schemeClr val="bg1"/>
                </a:solidFill>
                <a:effectLst/>
                <a:latin typeface="Times New Roman" panose="02020603050405020304" pitchFamily="18" charset="0"/>
                <a:ea typeface="Calibri" panose="020F0502020204030204" pitchFamily="34" charset="0"/>
              </a:rPr>
              <a:t>Ağayev</a:t>
            </a:r>
            <a:r>
              <a:rPr lang="en-US" sz="1800" b="1" dirty="0">
                <a:solidFill>
                  <a:schemeClr val="bg1"/>
                </a:solidFill>
                <a:effectLst/>
                <a:latin typeface="Times New Roman" panose="02020603050405020304" pitchFamily="18" charset="0"/>
                <a:ea typeface="Calibri" panose="020F0502020204030204" pitchFamily="34" charset="0"/>
              </a:rPr>
              <a:t> </a:t>
            </a:r>
            <a:r>
              <a:rPr lang="en-US" sz="1800" b="1" dirty="0" err="1">
                <a:solidFill>
                  <a:schemeClr val="bg1"/>
                </a:solidFill>
                <a:effectLst/>
                <a:latin typeface="Times New Roman" panose="02020603050405020304" pitchFamily="18" charset="0"/>
                <a:ea typeface="Calibri" panose="020F0502020204030204" pitchFamily="34" charset="0"/>
              </a:rPr>
              <a:t>Kazım</a:t>
            </a:r>
            <a:r>
              <a:rPr lang="en-US" sz="1800" b="1" dirty="0">
                <a:solidFill>
                  <a:schemeClr val="bg1"/>
                </a:solidFill>
                <a:effectLst/>
                <a:latin typeface="Times New Roman" panose="02020603050405020304" pitchFamily="18" charset="0"/>
                <a:ea typeface="Calibri" panose="020F0502020204030204" pitchFamily="34" charset="0"/>
              </a:rPr>
              <a:t> </a:t>
            </a:r>
            <a:r>
              <a:rPr lang="en-US" sz="1800" b="1" dirty="0" err="1">
                <a:solidFill>
                  <a:schemeClr val="bg1"/>
                </a:solidFill>
                <a:effectLst/>
                <a:latin typeface="Times New Roman" panose="02020603050405020304" pitchFamily="18" charset="0"/>
                <a:ea typeface="Calibri" panose="020F0502020204030204" pitchFamily="34" charset="0"/>
              </a:rPr>
              <a:t>Oğlu</a:t>
            </a:r>
            <a:endParaRPr lang="en-US" sz="1800" dirty="0">
              <a:solidFill>
                <a:schemeClr val="bg1"/>
              </a:solidFill>
              <a:effectLst/>
              <a:latin typeface="Times New Roman" panose="02020603050405020304" pitchFamily="18" charset="0"/>
              <a:ea typeface="Calibri" panose="020F0502020204030204" pitchFamily="34" charset="0"/>
            </a:endParaRPr>
          </a:p>
        </p:txBody>
      </p:sp>
      <p:sp>
        <p:nvSpPr>
          <p:cNvPr id="5" name="TextBox 4">
            <a:extLst>
              <a:ext uri="{FF2B5EF4-FFF2-40B4-BE49-F238E27FC236}">
                <a16:creationId xmlns:a16="http://schemas.microsoft.com/office/drawing/2014/main" id="{B3E2B0F5-583B-8EF3-4ADC-566B4F790D48}"/>
              </a:ext>
            </a:extLst>
          </p:cNvPr>
          <p:cNvSpPr txBox="1"/>
          <p:nvPr/>
        </p:nvSpPr>
        <p:spPr>
          <a:xfrm>
            <a:off x="2899790" y="6337225"/>
            <a:ext cx="6096000" cy="458074"/>
          </a:xfrm>
          <a:prstGeom prst="rect">
            <a:avLst/>
          </a:prstGeom>
          <a:noFill/>
        </p:spPr>
        <p:txBody>
          <a:bodyPr wrap="square">
            <a:spAutoFit/>
          </a:bodyPr>
          <a:lstStyle/>
          <a:p>
            <a:pPr algn="ctr">
              <a:lnSpc>
                <a:spcPct val="150000"/>
              </a:lnSpc>
            </a:pPr>
            <a:r>
              <a:rPr lang="en-US" sz="1800" b="1" dirty="0">
                <a:solidFill>
                  <a:schemeClr val="accent1">
                    <a:lumMod val="90000"/>
                  </a:schemeClr>
                </a:solidFill>
                <a:effectLst/>
                <a:latin typeface="Times New Roman" panose="02020603050405020304" pitchFamily="18" charset="0"/>
                <a:ea typeface="Calibri" panose="020F0502020204030204" pitchFamily="34" charset="0"/>
              </a:rPr>
              <a:t>LƏNKƏRAN-2026</a:t>
            </a:r>
            <a:endParaRPr lang="en-US" sz="2000" dirty="0">
              <a:solidFill>
                <a:schemeClr val="accent1">
                  <a:lumMod val="9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202437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55F2D4-C20E-BEBC-1CCF-4449B0456A7E}"/>
              </a:ext>
            </a:extLst>
          </p:cNvPr>
          <p:cNvSpPr>
            <a:spLocks noGrp="1"/>
          </p:cNvSpPr>
          <p:nvPr>
            <p:ph type="title"/>
          </p:nvPr>
        </p:nvSpPr>
        <p:spPr>
          <a:xfrm>
            <a:off x="462013" y="457199"/>
            <a:ext cx="10491535" cy="620830"/>
          </a:xfrm>
        </p:spPr>
        <p:txBody>
          <a:bodyPr/>
          <a:lstStyle/>
          <a:p>
            <a:r>
              <a:rPr lang="az-Latn-AZ" sz="1800" b="1" dirty="0">
                <a:effectLst/>
                <a:latin typeface="Times New Roman" panose="02020603050405020304" pitchFamily="18" charset="0"/>
                <a:ea typeface="Calibri" panose="020F0502020204030204" pitchFamily="34" charset="0"/>
              </a:rPr>
              <a:t>FƏSİL II. Sənaye müəssisələrində karbon emissiyalarının azaldılması üçün texnoloji və idarəetmə yanaşmaları.</a:t>
            </a:r>
            <a:endParaRPr lang="en-US" dirty="0"/>
          </a:p>
        </p:txBody>
      </p:sp>
      <p:sp>
        <p:nvSpPr>
          <p:cNvPr id="14" name="Content Placeholder 7">
            <a:extLst>
              <a:ext uri="{FF2B5EF4-FFF2-40B4-BE49-F238E27FC236}">
                <a16:creationId xmlns:a16="http://schemas.microsoft.com/office/drawing/2014/main" id="{749C7CD1-A9AA-49E3-6734-AD9546F2DF5B}"/>
              </a:ext>
            </a:extLst>
          </p:cNvPr>
          <p:cNvSpPr>
            <a:spLocks noGrp="1"/>
          </p:cNvSpPr>
          <p:nvPr>
            <p:ph sz="half" idx="15"/>
          </p:nvPr>
        </p:nvSpPr>
        <p:spPr>
          <a:xfrm>
            <a:off x="462012" y="1203159"/>
            <a:ext cx="11242307" cy="2868328"/>
          </a:xfrm>
        </p:spPr>
        <p:txBody>
          <a:bodyPr>
            <a:normAutofit/>
          </a:bodyPr>
          <a:lstStyle/>
          <a:p>
            <a:pPr marL="0" indent="355600">
              <a:buNone/>
            </a:pPr>
            <a:r>
              <a:rPr lang="az-Latn-AZ" dirty="0">
                <a:effectLst/>
                <a:latin typeface="Times New Roman" panose="02020603050405020304" pitchFamily="18" charset="0"/>
                <a:ea typeface="Calibri" panose="020F0502020204030204" pitchFamily="34" charset="0"/>
              </a:rPr>
              <a:t>Sənaye müəssisələrində karbon emissiyalarının azaldılması istiqamətində əsas yanaşmalardan biri enerji səmərəliliyinin artırılması və istehsal proseslərinin optimallaşdırılmasıdır. Müasir dövrdə sənaye sahələri qlobal karbon emissiyalarının böyük hissəsini formalaşdırdığı üçün bu sektorda həyata keçirilən texnoloji yeniliklər xüsusi əhəmiyyət daşıyır. Enerjiyə qənaət edən avadanlıqların tətbiqi, avtomatlaşdırma sistemlərinin genişləndirilməsi və istehsal proseslərinin rəqəmsallaşdırılması nəticəsində həm enerji sərfiyyatı azalır, həm də tullantıların miqdarı minimuma endirilir. Bununla yanaşı, günəş və külək enerjisi kimi bərpa olunan enerji mənbələrinin sənaye sahələri üzrə tətbiqi fosil yanacaqlardan asılılığı azaldır və karbon emissiyalarının aşağı salınmasına şərait yaradır. Eyni zamanda, tullantıların təkrar emalı və dairəvi iqtisadiyyat prinsiplərinin tətbiqi resurslardan daha səmərəli istifadəni təmin edir və ətraf mühitə düşən yükü azaldır. Dövlət tərəfindən tətbiq olunan ekoloji normativlər və iqtisadi stimullar isə müəssisələri daha ekoloji təmiz texnologiyalara keçməyə təşviq edir </a:t>
            </a:r>
            <a:endParaRPr lang="en-US" dirty="0"/>
          </a:p>
        </p:txBody>
      </p:sp>
      <p:sp>
        <p:nvSpPr>
          <p:cNvPr id="13" name="Content Placeholder 5">
            <a:extLst>
              <a:ext uri="{FF2B5EF4-FFF2-40B4-BE49-F238E27FC236}">
                <a16:creationId xmlns:a16="http://schemas.microsoft.com/office/drawing/2014/main" id="{58AC0C8B-8A7A-9FAE-2D0F-4D1C3A8C3FA5}"/>
              </a:ext>
            </a:extLst>
          </p:cNvPr>
          <p:cNvSpPr>
            <a:spLocks noGrp="1"/>
          </p:cNvSpPr>
          <p:nvPr>
            <p:ph sz="half" idx="1"/>
          </p:nvPr>
        </p:nvSpPr>
        <p:spPr>
          <a:xfrm>
            <a:off x="0" y="4196617"/>
            <a:ext cx="9692640" cy="2661383"/>
          </a:xfrm>
        </p:spPr>
        <p:txBody>
          <a:bodyPr>
            <a:normAutofit lnSpcReduction="10000"/>
          </a:bodyPr>
          <a:lstStyle/>
          <a:p>
            <a:r>
              <a:rPr lang="az-Latn-AZ" dirty="0"/>
              <a:t>Karbon emissiyalarının azaldılması üçün tətbiq olunan texnoloji tədbirlər arasında aztullantılı və resurslara qənaət edən istehsal sistemlərinin yaradılması xüsusi yer tutur. Bu yanaşma çərçivəsində xammaldan maksimum istifadə edilir, istehsal zamanı yaranan tullantılar isə yenidən emal olunaraq dövriyyəyə qaytarılır. </a:t>
            </a:r>
          </a:p>
          <a:p>
            <a:r>
              <a:rPr lang="az-Latn-AZ" dirty="0"/>
              <a:t>Müasir sənaye inkişafında aşağı karbonlu iqtisadiyyat modelinə keçid əsas strateji istiqamətlərdən biri hesab olunur. Bu model dekarbonizasiya prinsiplərinə əsaslanaraq iqtisadi artımı təmin etməklə yanaşı, ətraf mühitə mənfi təsirləri minimuma endirməyi hədəfləyir. </a:t>
            </a:r>
          </a:p>
          <a:p>
            <a:r>
              <a:rPr lang="az-Latn-AZ" dirty="0"/>
              <a:t>Sənaye müəssisələrində karbon emissiyalarının azaldılması üçün tətbiq olunan üsullar arasında mexaniki, sorbsion və kimyəvi təmizləmə metodları da mühüm yer tutur. </a:t>
            </a:r>
            <a:endParaRPr lang="en-US" dirty="0"/>
          </a:p>
        </p:txBody>
      </p:sp>
      <p:sp>
        <p:nvSpPr>
          <p:cNvPr id="4" name="Slide Number Placeholder 3">
            <a:extLst>
              <a:ext uri="{FF2B5EF4-FFF2-40B4-BE49-F238E27FC236}">
                <a16:creationId xmlns:a16="http://schemas.microsoft.com/office/drawing/2014/main" id="{C82CE1B8-1C92-D6D2-444B-652DB90E86D1}"/>
              </a:ext>
            </a:extLst>
          </p:cNvPr>
          <p:cNvSpPr>
            <a:spLocks noGrp="1"/>
          </p:cNvSpPr>
          <p:nvPr>
            <p:ph type="sldNum" sz="quarter" idx="10"/>
          </p:nvPr>
        </p:nvSpPr>
        <p:spPr>
          <a:xfrm>
            <a:off x="10358437" y="457199"/>
            <a:ext cx="1067589" cy="471489"/>
          </a:xfrm>
        </p:spPr>
        <p:txBody>
          <a:bodyPr/>
          <a:lstStyle/>
          <a:p>
            <a:fld id="{48F63A3B-78C7-47BE-AE5E-E10140E04643}" type="slidenum">
              <a:rPr lang="en-US" smtClean="0"/>
              <a:pPr/>
              <a:t>10</a:t>
            </a:fld>
            <a:endParaRPr lang="en-US" dirty="0"/>
          </a:p>
        </p:txBody>
      </p:sp>
    </p:spTree>
    <p:extLst>
      <p:ext uri="{BB962C8B-B14F-4D97-AF65-F5344CB8AC3E}">
        <p14:creationId xmlns:p14="http://schemas.microsoft.com/office/powerpoint/2010/main" val="234783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fade">
                                      <p:cBhvr>
                                        <p:cTn id="11" dur="500"/>
                                        <p:tgtEl>
                                          <p:spTgt spid="1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animEffect transition="in" filter="fade">
                                      <p:cBhvr>
                                        <p:cTn id="15" dur="500"/>
                                        <p:tgtEl>
                                          <p:spTgt spid="1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animEffect transition="in" filter="fade">
                                      <p:cBhvr>
                                        <p:cTn id="19"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7">
            <a:extLst>
              <a:ext uri="{FF2B5EF4-FFF2-40B4-BE49-F238E27FC236}">
                <a16:creationId xmlns:a16="http://schemas.microsoft.com/office/drawing/2014/main" id="{749C7CD1-A9AA-49E3-6734-AD9546F2DF5B}"/>
              </a:ext>
            </a:extLst>
          </p:cNvPr>
          <p:cNvSpPr>
            <a:spLocks noGrp="1"/>
          </p:cNvSpPr>
          <p:nvPr>
            <p:ph sz="half" idx="15"/>
          </p:nvPr>
        </p:nvSpPr>
        <p:spPr>
          <a:xfrm>
            <a:off x="462013" y="1155033"/>
            <a:ext cx="11271183" cy="2273967"/>
          </a:xfrm>
        </p:spPr>
        <p:txBody>
          <a:bodyPr>
            <a:normAutofit fontScale="92500" lnSpcReduction="10000"/>
          </a:bodyPr>
          <a:lstStyle/>
          <a:p>
            <a:pPr marL="0" indent="355600">
              <a:buNone/>
            </a:pPr>
            <a:r>
              <a:rPr lang="az-Latn-AZ" sz="1800" dirty="0">
                <a:effectLst/>
                <a:latin typeface="Times New Roman" panose="02020603050405020304" pitchFamily="18" charset="0"/>
                <a:ea typeface="Calibri" panose="020F0502020204030204" pitchFamily="34" charset="0"/>
              </a:rPr>
              <a:t>Nəqliyyat sektorunda aşağı karbonlu texnologiyaların və alternativ enerji mənbələrinin tətbiqi çərçivəsində energetika və nəqliyyat sektorunda təbii qazdan istifadə digər fosil yanacaq növləri ilə müqayisədə daha ekoloji hesab olunur. Bunun əsas səbəbi təbii qazın yanma prosesi zamanı daha az karbon qazı və azot oksidləri əmələ gətirməsidir ki, bu xüsusiyyətinə görə təbii qaz həm sənaye müəssisələrində, həm də nəqliyyat vasitələrində geniş tətbiq olunaraq atmosferə buraxılan zərərli maddələrin həcmini azaldır. Xüsusilə iri şəhərlərdə nəqliyyat vasitələrinin təbii qaza keçidi havanın keyfiyyətinin yaxşılaşmasına və insan sağlık durumu üçün risklərin azalmasına səbəb olur. Eyni zamanda, alternativ enerji mənbələrinə keçid müasir ekoloji siyasətin əsas istiqamətlərindən biri kimi çıxış edir və Rio-de-Janeyroda qəbul edilən dayanıqlı inkişaf strategiyasında da qeyd olunduğu kimi, fosil yanacaqlardan asılılığın azaldılması və bərpa olunan enerji mənbələrinin geniş tətbiqi ekoloji tarazlığın qorunması üçün mühüm əhəmiyyət daşıyaraq həm sənaye, həm də nəqliyyat sektorunda karbon emissiyalarının azalmasına şərait yaradır </a:t>
            </a:r>
            <a:endParaRPr lang="en-US" dirty="0"/>
          </a:p>
        </p:txBody>
      </p:sp>
      <p:sp>
        <p:nvSpPr>
          <p:cNvPr id="13" name="Content Placeholder 5">
            <a:extLst>
              <a:ext uri="{FF2B5EF4-FFF2-40B4-BE49-F238E27FC236}">
                <a16:creationId xmlns:a16="http://schemas.microsoft.com/office/drawing/2014/main" id="{58AC0C8B-8A7A-9FAE-2D0F-4D1C3A8C3FA5}"/>
              </a:ext>
            </a:extLst>
          </p:cNvPr>
          <p:cNvSpPr>
            <a:spLocks noGrp="1"/>
          </p:cNvSpPr>
          <p:nvPr>
            <p:ph sz="half" idx="1"/>
          </p:nvPr>
        </p:nvSpPr>
        <p:spPr>
          <a:xfrm>
            <a:off x="1" y="3506004"/>
            <a:ext cx="9240252" cy="3351996"/>
          </a:xfrm>
        </p:spPr>
        <p:txBody>
          <a:bodyPr>
            <a:normAutofit lnSpcReduction="10000"/>
          </a:bodyPr>
          <a:lstStyle/>
          <a:p>
            <a:r>
              <a:rPr lang="az-Latn-AZ" sz="1800" dirty="0">
                <a:effectLst/>
                <a:latin typeface="Times New Roman" panose="02020603050405020304" pitchFamily="18" charset="0"/>
                <a:ea typeface="Calibri" panose="020F0502020204030204" pitchFamily="34" charset="0"/>
              </a:rPr>
              <a:t>Dəmir yolu nəqliyyatı beynəlxalq yük daşımalarında ekoloji baxımdan ən səmərəli nəqliyyat növlərindən biri hesab olunur. </a:t>
            </a:r>
          </a:p>
          <a:p>
            <a:r>
              <a:rPr lang="az-Latn-AZ" sz="1800" dirty="0">
                <a:effectLst/>
                <a:latin typeface="Times New Roman" panose="02020603050405020304" pitchFamily="18" charset="0"/>
                <a:ea typeface="Calibri" panose="020F0502020204030204" pitchFamily="34" charset="0"/>
              </a:rPr>
              <a:t>Nəqliyyat sektorunda karbon emissiyalarının azaldılması üçün mühərrik texnologiyalarının təkmilləşdirilməsi və yeni texnoloji həllərin tətbiqi mühüm əhəmiyyət daşıyır. </a:t>
            </a:r>
            <a:endParaRPr lang="az-Latn-AZ" dirty="0">
              <a:latin typeface="Times New Roman" panose="02020603050405020304" pitchFamily="18" charset="0"/>
              <a:ea typeface="Calibri" panose="020F0502020204030204" pitchFamily="34" charset="0"/>
            </a:endParaRPr>
          </a:p>
          <a:p>
            <a:r>
              <a:rPr lang="az-Latn-AZ" sz="1800" dirty="0">
                <a:effectLst/>
                <a:latin typeface="Times New Roman" panose="02020603050405020304" pitchFamily="18" charset="0"/>
                <a:ea typeface="Calibri" panose="020F0502020204030204" pitchFamily="34" charset="0"/>
              </a:rPr>
              <a:t>Nəqliyyat vasitələrində katalitik neytrallaşdırıcıların tətbiqi atmosferə buraxılan zərərli qazların azaldılmasında mühüm rol oynayır. Bu qurğular vasitəsilə karbon monoksid karbon qazına, azot oksidləri isə molekulyar azota və su buxarına çevrilərək daha az zərərli formaya salınır.</a:t>
            </a:r>
          </a:p>
          <a:p>
            <a:r>
              <a:rPr lang="az-Latn-AZ" sz="1800" dirty="0">
                <a:effectLst/>
                <a:latin typeface="Times New Roman" panose="02020603050405020304" pitchFamily="18" charset="0"/>
                <a:ea typeface="Calibri" panose="020F0502020204030204" pitchFamily="34" charset="0"/>
              </a:rPr>
              <a:t>Nəqliyyat sektorunda azot oksidləri və karbohidrogenlər havanın fotokimyəvi çirklənməsinin əsas səbəblərindən biridir. </a:t>
            </a:r>
            <a:endParaRPr lang="az-Latn-AZ" dirty="0">
              <a:latin typeface="Times New Roman" panose="02020603050405020304" pitchFamily="18" charset="0"/>
              <a:ea typeface="Calibri" panose="020F0502020204030204" pitchFamily="34" charset="0"/>
            </a:endParaRPr>
          </a:p>
          <a:p>
            <a:r>
              <a:rPr lang="az-Latn-AZ" sz="1800" dirty="0">
                <a:effectLst/>
                <a:latin typeface="Times New Roman" panose="02020603050405020304" pitchFamily="18" charset="0"/>
                <a:ea typeface="Calibri" panose="020F0502020204030204" pitchFamily="34" charset="0"/>
              </a:rPr>
              <a:t>Nəqliyyat sektorunda aşağı karbonlu texnologiyaların tətbiqi ilə yanaşı, bərpa olunan enerji mənbələrinin istifadəsi də mühüm əhəmiyyət daşıyır. </a:t>
            </a:r>
            <a:endParaRPr lang="en-US" dirty="0"/>
          </a:p>
        </p:txBody>
      </p:sp>
      <p:sp>
        <p:nvSpPr>
          <p:cNvPr id="4" name="Slide Number Placeholder 3">
            <a:extLst>
              <a:ext uri="{FF2B5EF4-FFF2-40B4-BE49-F238E27FC236}">
                <a16:creationId xmlns:a16="http://schemas.microsoft.com/office/drawing/2014/main" id="{C82CE1B8-1C92-D6D2-444B-652DB90E86D1}"/>
              </a:ext>
            </a:extLst>
          </p:cNvPr>
          <p:cNvSpPr>
            <a:spLocks noGrp="1"/>
          </p:cNvSpPr>
          <p:nvPr>
            <p:ph type="sldNum" sz="quarter" idx="10"/>
          </p:nvPr>
        </p:nvSpPr>
        <p:spPr>
          <a:xfrm>
            <a:off x="10358437" y="457199"/>
            <a:ext cx="1067589" cy="471489"/>
          </a:xfrm>
        </p:spPr>
        <p:txBody>
          <a:bodyPr/>
          <a:lstStyle/>
          <a:p>
            <a:fld id="{48F63A3B-78C7-47BE-AE5E-E10140E04643}" type="slidenum">
              <a:rPr lang="en-US" smtClean="0"/>
              <a:pPr/>
              <a:t>11</a:t>
            </a:fld>
            <a:endParaRPr lang="en-US" dirty="0"/>
          </a:p>
        </p:txBody>
      </p:sp>
      <p:sp>
        <p:nvSpPr>
          <p:cNvPr id="2" name="Title 2">
            <a:extLst>
              <a:ext uri="{FF2B5EF4-FFF2-40B4-BE49-F238E27FC236}">
                <a16:creationId xmlns:a16="http://schemas.microsoft.com/office/drawing/2014/main" id="{7B0EC722-671D-1328-175C-33795F686EA8}"/>
              </a:ext>
            </a:extLst>
          </p:cNvPr>
          <p:cNvSpPr txBox="1">
            <a:spLocks/>
          </p:cNvSpPr>
          <p:nvPr/>
        </p:nvSpPr>
        <p:spPr>
          <a:xfrm>
            <a:off x="462013" y="457199"/>
            <a:ext cx="10491535" cy="620830"/>
          </a:xfrm>
          <a:prstGeom prst="rect">
            <a:avLst/>
          </a:prstGeom>
        </p:spPr>
        <p:txBody>
          <a:bodyPr vert="horz" lIns="91440" tIns="0" rIns="91440" bIns="0" rtlCol="0" anchor="b" anchorCtr="0">
            <a:noAutofit/>
          </a:bodyPr>
          <a:lstStyle>
            <a:lvl1pPr algn="l" defTabSz="914400" rtl="0" eaLnBrk="1" latinLnBrk="0" hangingPunct="1">
              <a:lnSpc>
                <a:spcPct val="100000"/>
              </a:lnSpc>
              <a:spcBef>
                <a:spcPct val="0"/>
              </a:spcBef>
              <a:buNone/>
              <a:defRPr sz="3600" b="1" kern="1200" cap="all" baseline="0">
                <a:solidFill>
                  <a:schemeClr val="accent6"/>
                </a:solidFill>
                <a:latin typeface="+mj-lt"/>
                <a:ea typeface="+mj-ea"/>
                <a:cs typeface="+mj-cs"/>
              </a:defRPr>
            </a:lvl1pPr>
          </a:lstStyle>
          <a:p>
            <a:r>
              <a:rPr lang="az-Latn-AZ" sz="1800" dirty="0">
                <a:latin typeface="Times New Roman" panose="02020603050405020304" pitchFamily="18" charset="0"/>
                <a:ea typeface="Calibri" panose="020F0502020204030204" pitchFamily="34" charset="0"/>
              </a:rPr>
              <a:t>FƏSİL II. </a:t>
            </a:r>
            <a:r>
              <a:rPr lang="az-Latn-AZ" sz="1800" b="1" dirty="0">
                <a:effectLst/>
                <a:latin typeface="Times New Roman" panose="02020603050405020304" pitchFamily="18" charset="0"/>
                <a:ea typeface="Calibri" panose="020F0502020204030204" pitchFamily="34" charset="0"/>
              </a:rPr>
              <a:t>Nəqliyyat sektorunda aşağı karbonlu texnologiyaların və alternativ enerji mənbələrinin tətbiqi</a:t>
            </a:r>
            <a:r>
              <a:rPr lang="az-Latn-AZ" sz="1800" dirty="0">
                <a:latin typeface="Times New Roman" panose="02020603050405020304" pitchFamily="18" charset="0"/>
                <a:ea typeface="Calibri" panose="020F0502020204030204" pitchFamily="34" charset="0"/>
              </a:rPr>
              <a:t>.</a:t>
            </a:r>
            <a:endParaRPr lang="en-US" dirty="0"/>
          </a:p>
        </p:txBody>
      </p:sp>
    </p:spTree>
    <p:extLst>
      <p:ext uri="{BB962C8B-B14F-4D97-AF65-F5344CB8AC3E}">
        <p14:creationId xmlns:p14="http://schemas.microsoft.com/office/powerpoint/2010/main" val="141241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fade">
                                      <p:cBhvr>
                                        <p:cTn id="11" dur="500"/>
                                        <p:tgtEl>
                                          <p:spTgt spid="1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animEffect transition="in" filter="fade">
                                      <p:cBhvr>
                                        <p:cTn id="15" dur="500"/>
                                        <p:tgtEl>
                                          <p:spTgt spid="1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animEffect transition="in" filter="fade">
                                      <p:cBhvr>
                                        <p:cTn id="19" dur="500"/>
                                        <p:tgtEl>
                                          <p:spTgt spid="1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3">
                                            <p:txEl>
                                              <p:pRg st="3" end="3"/>
                                            </p:txEl>
                                          </p:spTgt>
                                        </p:tgtEl>
                                        <p:attrNameLst>
                                          <p:attrName>style.visibility</p:attrName>
                                        </p:attrNameLst>
                                      </p:cBhvr>
                                      <p:to>
                                        <p:strVal val="visible"/>
                                      </p:to>
                                    </p:set>
                                    <p:animEffect transition="in" filter="fade">
                                      <p:cBhvr>
                                        <p:cTn id="23" dur="500"/>
                                        <p:tgtEl>
                                          <p:spTgt spid="1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fade">
                                      <p:cBhvr>
                                        <p:cTn id="27"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111C33-898C-4414-4665-5136EB6FC126}"/>
              </a:ext>
            </a:extLst>
          </p:cNvPr>
          <p:cNvSpPr>
            <a:spLocks noGrp="1"/>
          </p:cNvSpPr>
          <p:nvPr>
            <p:ph sz="half" idx="2"/>
          </p:nvPr>
        </p:nvSpPr>
        <p:spPr>
          <a:xfrm>
            <a:off x="2627696" y="3429000"/>
            <a:ext cx="9564303" cy="3406162"/>
          </a:xfrm>
        </p:spPr>
        <p:txBody>
          <a:bodyPr/>
          <a:lstStyle/>
          <a:p>
            <a:r>
              <a:rPr lang="az-Latn-AZ" dirty="0"/>
              <a:t>Xüsusilə dövlət səviyyəsində elektrik və hibrid nəqliyyat vasitələrinin təşviqi, onların idxalına tətbiq olunan vergi və gömrük güzəştləri, eləcə də enerji doldurma infrastrukturunun genişləndirilməsi ekoloji baxımdan mühüm addımlar hesab olunur. Bu yanaşma yalnız karbon emissiyalarının azaldılmasına deyil, eyni zamanda ölkədə yeni texnoloji mühitin formalaşmasına da xidmət edir. Eyni zamanda şəhər nəqliyyatında enerji səmərəliliyinin artırılması, ictimai nəqliyyatın modernləşdirilməsi və beynəlxalq ekoloji standartlara uyğun texnologiyaların tətbiqi hava keyfiyyətinin yaxşılaşdırılmasına səbəb olur. Bu istiqamətdə Avro 5 və gələcəkdə Avro-6 standartlarına keçid, aşağı emissiyalı nəqliyyat vasitələrinin sayının artırılması və yaşıl nəqliyyat infrastrukturunun inkişafı Azərbaycanın dekarbonizasiya siyasətinin əsas tərkib hissəsinə çevrilmişdir. Beləliklə, həyata keçirilən bu tədbirlər nəqliyyat sektorunda karbon emissiyalarının azaldılması ilə yanaşı, davamlı inkişafın təmin olunmasına və ekoloji təhlükəsizliyin gücləndirilməsinə mühüm töhfə verir </a:t>
            </a:r>
            <a:endParaRPr lang="en-US" dirty="0"/>
          </a:p>
        </p:txBody>
      </p:sp>
      <p:sp>
        <p:nvSpPr>
          <p:cNvPr id="6" name="TextBox 5">
            <a:extLst>
              <a:ext uri="{FF2B5EF4-FFF2-40B4-BE49-F238E27FC236}">
                <a16:creationId xmlns:a16="http://schemas.microsoft.com/office/drawing/2014/main" id="{2B7786E4-8E59-FCFC-43F7-BCBA31120F18}"/>
              </a:ext>
            </a:extLst>
          </p:cNvPr>
          <p:cNvSpPr txBox="1"/>
          <p:nvPr/>
        </p:nvSpPr>
        <p:spPr>
          <a:xfrm>
            <a:off x="2627697" y="658879"/>
            <a:ext cx="5096860" cy="2585323"/>
          </a:xfrm>
          <a:prstGeom prst="rect">
            <a:avLst/>
          </a:prstGeom>
          <a:noFill/>
        </p:spPr>
        <p:txBody>
          <a:bodyPr wrap="square">
            <a:spAutoFit/>
          </a:bodyPr>
          <a:lstStyle/>
          <a:p>
            <a:r>
              <a:rPr lang="az-Latn-AZ" dirty="0"/>
              <a:t>Azərbaycanın nəqliyyat sektorunda aşağı karbonlu texnologiyaların tətbiqi istiqamətində son illərdə həyata keçirilən tədbirlər bu sahədə müsbət dəyişikliklərin baş verdiyini göstərir. </a:t>
            </a:r>
          </a:p>
          <a:p>
            <a:pPr algn="r"/>
            <a:endParaRPr lang="az-Latn-AZ" b="1" dirty="0"/>
          </a:p>
          <a:p>
            <a:pPr algn="r"/>
            <a:r>
              <a:rPr lang="az-Latn-AZ" b="1" dirty="0"/>
              <a:t>Şəkildə Elektrikli avtomobillərin enerji ilə təmin olunması prosesi (aşağı karbonlu nəqliyyat texnologiyası nümunəsi) təsvir olunmuşdur.</a:t>
            </a:r>
            <a:endParaRPr lang="en-US" dirty="0"/>
          </a:p>
        </p:txBody>
      </p:sp>
      <p:sp>
        <p:nvSpPr>
          <p:cNvPr id="7" name="Slide Number Placeholder 22">
            <a:extLst>
              <a:ext uri="{FF2B5EF4-FFF2-40B4-BE49-F238E27FC236}">
                <a16:creationId xmlns:a16="http://schemas.microsoft.com/office/drawing/2014/main" id="{2624C82E-FA3D-855D-89E6-CB9B1DEBD960}"/>
              </a:ext>
            </a:extLst>
          </p:cNvPr>
          <p:cNvSpPr>
            <a:spLocks noGrp="1"/>
          </p:cNvSpPr>
          <p:nvPr>
            <p:ph type="sldNum" sz="quarter" idx="10"/>
          </p:nvPr>
        </p:nvSpPr>
        <p:spPr>
          <a:xfrm>
            <a:off x="11646568" y="14587"/>
            <a:ext cx="481865" cy="471489"/>
          </a:xfrm>
        </p:spPr>
        <p:txBody>
          <a:bodyPr/>
          <a:lstStyle/>
          <a:p>
            <a:fld id="{48F63A3B-78C7-47BE-AE5E-E10140E04643}" type="slidenum">
              <a:rPr lang="en-US" smtClean="0"/>
              <a:pPr/>
              <a:t>12</a:t>
            </a:fld>
            <a:endParaRPr lang="en-US" dirty="0"/>
          </a:p>
        </p:txBody>
      </p:sp>
      <p:sp>
        <p:nvSpPr>
          <p:cNvPr id="8" name="Title 7">
            <a:extLst>
              <a:ext uri="{FF2B5EF4-FFF2-40B4-BE49-F238E27FC236}">
                <a16:creationId xmlns:a16="http://schemas.microsoft.com/office/drawing/2014/main" id="{0E0D75EB-7168-4292-1238-EA6BC3FB66BC}"/>
              </a:ext>
            </a:extLst>
          </p:cNvPr>
          <p:cNvSpPr>
            <a:spLocks noGrp="1"/>
          </p:cNvSpPr>
          <p:nvPr>
            <p:ph type="title"/>
          </p:nvPr>
        </p:nvSpPr>
        <p:spPr/>
        <p:txBody>
          <a:bodyPr/>
          <a:lstStyle/>
          <a:p>
            <a:endParaRPr lang="en-US" dirty="0"/>
          </a:p>
        </p:txBody>
      </p:sp>
      <p:sp>
        <p:nvSpPr>
          <p:cNvPr id="9" name="Title 2">
            <a:extLst>
              <a:ext uri="{FF2B5EF4-FFF2-40B4-BE49-F238E27FC236}">
                <a16:creationId xmlns:a16="http://schemas.microsoft.com/office/drawing/2014/main" id="{C8DE2189-DD57-094D-4F26-D1DEC865EF09}"/>
              </a:ext>
            </a:extLst>
          </p:cNvPr>
          <p:cNvSpPr txBox="1">
            <a:spLocks/>
          </p:cNvSpPr>
          <p:nvPr/>
        </p:nvSpPr>
        <p:spPr>
          <a:xfrm>
            <a:off x="2627697" y="79106"/>
            <a:ext cx="9163249" cy="500816"/>
          </a:xfrm>
          <a:prstGeom prst="rect">
            <a:avLst/>
          </a:prstGeom>
        </p:spPr>
        <p:txBody>
          <a:bodyPr vert="horz" lIns="91440" tIns="0" rIns="91440" bIns="0" rtlCol="0" anchor="b" anchorCtr="0">
            <a:noAutofit/>
          </a:bodyPr>
          <a:lstStyle>
            <a:lvl1pPr algn="l" defTabSz="914400" rtl="0" eaLnBrk="1" latinLnBrk="0" hangingPunct="1">
              <a:lnSpc>
                <a:spcPct val="100000"/>
              </a:lnSpc>
              <a:spcBef>
                <a:spcPct val="0"/>
              </a:spcBef>
              <a:buNone/>
              <a:defRPr sz="3600" b="1" kern="1200" cap="all" baseline="0">
                <a:solidFill>
                  <a:schemeClr val="accent6"/>
                </a:solidFill>
                <a:latin typeface="+mj-lt"/>
                <a:ea typeface="+mj-ea"/>
                <a:cs typeface="+mj-cs"/>
              </a:defRPr>
            </a:lvl1pPr>
          </a:lstStyle>
          <a:p>
            <a:r>
              <a:rPr lang="az-Latn-AZ" sz="1800" dirty="0">
                <a:latin typeface="Times New Roman" panose="02020603050405020304" pitchFamily="18" charset="0"/>
                <a:ea typeface="Calibri" panose="020F0502020204030204" pitchFamily="34" charset="0"/>
              </a:rPr>
              <a:t>FƏSİL II. </a:t>
            </a:r>
            <a:r>
              <a:rPr lang="az-Latn-AZ" sz="1800" b="1" dirty="0">
                <a:effectLst/>
                <a:latin typeface="Times New Roman" panose="02020603050405020304" pitchFamily="18" charset="0"/>
                <a:ea typeface="Calibri" panose="020F0502020204030204" pitchFamily="34" charset="0"/>
              </a:rPr>
              <a:t>Nəqliyyat sektorunda aşağı karbonlu texnologiyaların və alternativ enerji mənbələrinin tətbiqi</a:t>
            </a:r>
            <a:r>
              <a:rPr lang="az-Latn-AZ" sz="1800" dirty="0">
                <a:latin typeface="Times New Roman" panose="02020603050405020304" pitchFamily="18" charset="0"/>
                <a:ea typeface="Calibri" panose="020F0502020204030204" pitchFamily="34" charset="0"/>
              </a:rPr>
              <a:t>.</a:t>
            </a:r>
            <a:endParaRPr lang="en-US" dirty="0"/>
          </a:p>
        </p:txBody>
      </p:sp>
      <p:pic>
        <p:nvPicPr>
          <p:cNvPr id="10" name="Picture 9">
            <a:extLst>
              <a:ext uri="{FF2B5EF4-FFF2-40B4-BE49-F238E27FC236}">
                <a16:creationId xmlns:a16="http://schemas.microsoft.com/office/drawing/2014/main" id="{9E4FF52B-A53E-1570-9B84-09607037219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24557" y="344558"/>
            <a:ext cx="4467442" cy="2978295"/>
          </a:xfrm>
          <a:prstGeom prst="rect">
            <a:avLst/>
          </a:prstGeom>
          <a:noFill/>
          <a:ln>
            <a:noFill/>
          </a:ln>
        </p:spPr>
      </p:pic>
    </p:spTree>
    <p:extLst>
      <p:ext uri="{BB962C8B-B14F-4D97-AF65-F5344CB8AC3E}">
        <p14:creationId xmlns:p14="http://schemas.microsoft.com/office/powerpoint/2010/main" val="300809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43EC8A-1733-CCF7-081F-EB4667CB3285}"/>
              </a:ext>
            </a:extLst>
          </p:cNvPr>
          <p:cNvSpPr>
            <a:spLocks noGrp="1"/>
          </p:cNvSpPr>
          <p:nvPr>
            <p:ph type="title"/>
          </p:nvPr>
        </p:nvSpPr>
        <p:spPr>
          <a:xfrm>
            <a:off x="914400" y="1057274"/>
            <a:ext cx="7843837" cy="1012782"/>
          </a:xfrm>
        </p:spPr>
        <p:txBody>
          <a:bodyPr/>
          <a:lstStyle/>
          <a:p>
            <a:endParaRPr lang="en-US" dirty="0"/>
          </a:p>
        </p:txBody>
      </p:sp>
      <p:sp>
        <p:nvSpPr>
          <p:cNvPr id="4" name="Content Placeholder 3">
            <a:extLst>
              <a:ext uri="{FF2B5EF4-FFF2-40B4-BE49-F238E27FC236}">
                <a16:creationId xmlns:a16="http://schemas.microsoft.com/office/drawing/2014/main" id="{ACE55D3D-AA24-CF53-6679-29B3C83F7646}"/>
              </a:ext>
            </a:extLst>
          </p:cNvPr>
          <p:cNvSpPr>
            <a:spLocks noGrp="1"/>
          </p:cNvSpPr>
          <p:nvPr>
            <p:ph idx="13"/>
          </p:nvPr>
        </p:nvSpPr>
        <p:spPr>
          <a:xfrm>
            <a:off x="192506" y="705122"/>
            <a:ext cx="8796948" cy="3019855"/>
          </a:xfrm>
        </p:spPr>
        <p:txBody>
          <a:bodyPr>
            <a:normAutofit/>
          </a:bodyPr>
          <a:lstStyle/>
          <a:p>
            <a:pPr indent="355600"/>
            <a:r>
              <a:rPr lang="az-Latn-AZ" sz="1800" dirty="0">
                <a:effectLst/>
                <a:latin typeface="Times New Roman" panose="02020603050405020304" pitchFamily="18" charset="0"/>
                <a:ea typeface="Calibri" panose="020F0502020204030204" pitchFamily="34" charset="0"/>
              </a:rPr>
              <a:t>Karbon emissiyalarının azaldılmasında beynəlxalq ekoloji siyasət və normativ mexanizmlər çərçivəsində karbon emissiyalarının azaldılması müasir dövrdə qlobal səviyyədə ən ciddi ekoloji problemlərdən biri hesab olunur. İnsan fəaliyyəti nəticəsində atmosferə buraxılan istixana qazlarının həcmi son yüzillikdə kəskin şəkildə artmış və bu da iqlim dəyişikliklərinin sürətlənməsinə səbəb olmuşdur. Xüsusilə energetika və nəqliyyat sektorları bu emissiyaların əsas mənbələri kimi çıxış edir. Aparılan tədqiqatlara görə, nəqliyyat sektoru dünya üzrə antropogen istixana qazı emissiyalarının təxminən iyirmi faizini təşkil edir ki, bunun on dörd faizi avtomobil nəqliyyatının, iki tam onda iki faizi aviasiyanın, üç tam onda səkkiz faizi isə dəniz, dəmir yolu və digər nəqliyyat növlərinin payına düşür. Dolayı emissiyalar, yəni yanacaq istehsalı, nəqliyyat vasitələrinin hazırlanması və infrastrukturun qurulması da nəzərə alındıqda bu göstərici iyirmi beş faizə qədər yüksəlir</a:t>
            </a:r>
            <a:endParaRPr lang="en-US" dirty="0"/>
          </a:p>
        </p:txBody>
      </p:sp>
      <p:pic>
        <p:nvPicPr>
          <p:cNvPr id="7" name="Picture Placeholder 6" descr="A person wearing glasses and a blue shirt">
            <a:extLst>
              <a:ext uri="{FF2B5EF4-FFF2-40B4-BE49-F238E27FC236}">
                <a16:creationId xmlns:a16="http://schemas.microsoft.com/office/drawing/2014/main" id="{C570EB79-053B-0283-9D2D-6266701EEDDD}"/>
              </a:ext>
            </a:extLst>
          </p:cNvPr>
          <p:cNvPicPr>
            <a:picLocks noGrp="1" noChangeAspect="1"/>
          </p:cNvPicPr>
          <p:nvPr>
            <p:ph type="pic" sz="quarter" idx="14"/>
          </p:nvPr>
        </p:nvPicPr>
        <p:blipFill rotWithShape="1">
          <a:blip r:embed="rId3">
            <a:duotone>
              <a:prstClr val="black"/>
              <a:schemeClr val="accent4">
                <a:tint val="45000"/>
                <a:satMod val="400000"/>
              </a:schemeClr>
            </a:duotone>
          </a:blip>
          <a:srcRect l="19088" r="19088"/>
          <a:stretch/>
        </p:blipFill>
        <p:spPr>
          <a:xfrm>
            <a:off x="8989454" y="3405189"/>
            <a:ext cx="3202546" cy="3452811"/>
          </a:xfrm>
        </p:spPr>
      </p:pic>
      <p:sp>
        <p:nvSpPr>
          <p:cNvPr id="2" name="Slide Number Placeholder 1">
            <a:extLst>
              <a:ext uri="{FF2B5EF4-FFF2-40B4-BE49-F238E27FC236}">
                <a16:creationId xmlns:a16="http://schemas.microsoft.com/office/drawing/2014/main" id="{AB69D854-FB65-0E93-CFE2-041F7C41DD24}"/>
              </a:ext>
            </a:extLst>
          </p:cNvPr>
          <p:cNvSpPr>
            <a:spLocks noGrp="1"/>
          </p:cNvSpPr>
          <p:nvPr>
            <p:ph type="sldNum" sz="quarter" idx="10"/>
          </p:nvPr>
        </p:nvSpPr>
        <p:spPr>
          <a:xfrm>
            <a:off x="11204448" y="-19104"/>
            <a:ext cx="987552" cy="471489"/>
          </a:xfrm>
        </p:spPr>
        <p:txBody>
          <a:bodyPr/>
          <a:lstStyle/>
          <a:p>
            <a:fld id="{48F63A3B-78C7-47BE-AE5E-E10140E04643}" type="slidenum">
              <a:rPr lang="en-US" smtClean="0"/>
              <a:pPr/>
              <a:t>13</a:t>
            </a:fld>
            <a:endParaRPr lang="en-US" dirty="0"/>
          </a:p>
        </p:txBody>
      </p:sp>
      <p:sp>
        <p:nvSpPr>
          <p:cNvPr id="5" name="Title 2">
            <a:extLst>
              <a:ext uri="{FF2B5EF4-FFF2-40B4-BE49-F238E27FC236}">
                <a16:creationId xmlns:a16="http://schemas.microsoft.com/office/drawing/2014/main" id="{F8D0EBB9-D892-A5D4-710E-C126279B2159}"/>
              </a:ext>
            </a:extLst>
          </p:cNvPr>
          <p:cNvSpPr txBox="1">
            <a:spLocks/>
          </p:cNvSpPr>
          <p:nvPr/>
        </p:nvSpPr>
        <p:spPr>
          <a:xfrm>
            <a:off x="77003" y="79106"/>
            <a:ext cx="10279780" cy="500816"/>
          </a:xfrm>
          <a:prstGeom prst="rect">
            <a:avLst/>
          </a:prstGeom>
        </p:spPr>
        <p:txBody>
          <a:bodyPr vert="horz" lIns="91440" tIns="0" rIns="91440" bIns="0" rtlCol="0" anchor="b" anchorCtr="0">
            <a:noAutofit/>
          </a:bodyPr>
          <a:lstStyle>
            <a:lvl1pPr algn="l" defTabSz="914400" rtl="0" eaLnBrk="1" latinLnBrk="0" hangingPunct="1">
              <a:lnSpc>
                <a:spcPct val="100000"/>
              </a:lnSpc>
              <a:spcBef>
                <a:spcPct val="0"/>
              </a:spcBef>
              <a:buNone/>
              <a:defRPr sz="3600" b="1" kern="1200" cap="all" baseline="0">
                <a:solidFill>
                  <a:schemeClr val="accent6"/>
                </a:solidFill>
                <a:latin typeface="+mj-lt"/>
                <a:ea typeface="+mj-ea"/>
                <a:cs typeface="+mj-cs"/>
              </a:defRPr>
            </a:lvl1pPr>
          </a:lstStyle>
          <a:p>
            <a:r>
              <a:rPr lang="az-Latn-AZ" sz="1800" dirty="0">
                <a:latin typeface="Times New Roman" panose="02020603050405020304" pitchFamily="18" charset="0"/>
                <a:ea typeface="Calibri" panose="020F0502020204030204" pitchFamily="34" charset="0"/>
              </a:rPr>
              <a:t>FƏSİL II. </a:t>
            </a:r>
            <a:r>
              <a:rPr lang="az-Latn-AZ" sz="1800" b="1" dirty="0">
                <a:effectLst/>
                <a:latin typeface="Times New Roman" panose="02020603050405020304" pitchFamily="18" charset="0"/>
                <a:ea typeface="Calibri" panose="020F0502020204030204" pitchFamily="34" charset="0"/>
              </a:rPr>
              <a:t>Karbon emissiyalarının azaldılmasında beynəlxalq ekoloji siyasət və normativ mexanizmlər.</a:t>
            </a:r>
            <a:endParaRPr lang="en-US" dirty="0"/>
          </a:p>
        </p:txBody>
      </p:sp>
      <p:sp>
        <p:nvSpPr>
          <p:cNvPr id="8" name="TextBox 7">
            <a:extLst>
              <a:ext uri="{FF2B5EF4-FFF2-40B4-BE49-F238E27FC236}">
                <a16:creationId xmlns:a16="http://schemas.microsoft.com/office/drawing/2014/main" id="{8DE98FF7-0B0D-719C-422A-FE0337FD7849}"/>
              </a:ext>
            </a:extLst>
          </p:cNvPr>
          <p:cNvSpPr txBox="1"/>
          <p:nvPr/>
        </p:nvSpPr>
        <p:spPr>
          <a:xfrm>
            <a:off x="2271562" y="3753925"/>
            <a:ext cx="6640890" cy="3139321"/>
          </a:xfrm>
          <a:prstGeom prst="rect">
            <a:avLst/>
          </a:prstGeom>
          <a:noFill/>
        </p:spPr>
        <p:txBody>
          <a:bodyPr wrap="square">
            <a:spAutoFit/>
          </a:bodyPr>
          <a:lstStyle/>
          <a:p>
            <a:r>
              <a:rPr lang="az-Latn-AZ" sz="1800" dirty="0">
                <a:effectLst/>
                <a:latin typeface="Times New Roman" panose="02020603050405020304" pitchFamily="18" charset="0"/>
                <a:ea typeface="Calibri" panose="020F0502020204030204" pitchFamily="34" charset="0"/>
              </a:rPr>
              <a:t>Bu baxımdan karbon emissiyalarının azaldılması yalnız milli səviyyədə deyil, beynəlxalq səviyyədə koordinasiya olunmuş siyasət tələb edir. Azərbaycan Respublikası müstəqilliyini bərpa etdikdən sonra beynəlxalq ekoloji proseslərə fəal şəkildə qoşulmuş və bir sıra mühüm konvensiyaları ratifikasiya etmişdir. Ölkə Birləşmiş Millətlər Təşkilatının İqlim Dəyişmələri üzrə Çərçivə Konvensiyasına, Kioto Protokoluna və Paris Sazişinə qoşularaq qlobal iqlim siyasətinin iştirakçısına çevrilmişdir. Paris Sazişi çərçivəsində Azərbaycan uzunmüddətli perspektivdə karbon emissiyalarını qırx faizə qədər azaltmağı qarşıya məqsəd qoymuşdur ki, bu öhdəliklər ölkədə ekoloji siyasətin daha sistemli şəkildə həyata keçirilməsenə təkan vermişdir </a:t>
            </a:r>
            <a:endParaRPr lang="en-US" dirty="0"/>
          </a:p>
        </p:txBody>
      </p:sp>
    </p:spTree>
    <p:extLst>
      <p:ext uri="{BB962C8B-B14F-4D97-AF65-F5344CB8AC3E}">
        <p14:creationId xmlns:p14="http://schemas.microsoft.com/office/powerpoint/2010/main" val="407210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7">
            <a:extLst>
              <a:ext uri="{FF2B5EF4-FFF2-40B4-BE49-F238E27FC236}">
                <a16:creationId xmlns:a16="http://schemas.microsoft.com/office/drawing/2014/main" id="{749C7CD1-A9AA-49E3-6734-AD9546F2DF5B}"/>
              </a:ext>
            </a:extLst>
          </p:cNvPr>
          <p:cNvSpPr>
            <a:spLocks noGrp="1"/>
          </p:cNvSpPr>
          <p:nvPr>
            <p:ph sz="half" idx="15"/>
          </p:nvPr>
        </p:nvSpPr>
        <p:spPr>
          <a:xfrm>
            <a:off x="462013" y="1155033"/>
            <a:ext cx="11271183" cy="2273967"/>
          </a:xfrm>
        </p:spPr>
        <p:txBody>
          <a:bodyPr>
            <a:normAutofit fontScale="92500"/>
          </a:bodyPr>
          <a:lstStyle/>
          <a:p>
            <a:pPr marL="0" indent="0">
              <a:buNone/>
            </a:pPr>
            <a:r>
              <a:rPr lang="az-Latn-AZ" sz="1800" dirty="0">
                <a:effectLst/>
                <a:latin typeface="Times New Roman" panose="02020603050405020304" pitchFamily="18" charset="0"/>
                <a:ea typeface="Calibri" panose="020F0502020204030204" pitchFamily="34" charset="0"/>
              </a:rPr>
              <a:t>Beynəlxalq ekoloji siyasətin əsas istiqamətlərindən biri normativ mexanizmlərin tətbiqidir. </a:t>
            </a:r>
          </a:p>
          <a:p>
            <a:pPr marL="0" indent="0">
              <a:buNone/>
            </a:pPr>
            <a:r>
              <a:rPr lang="az-Latn-AZ" sz="1800" dirty="0">
                <a:effectLst/>
                <a:latin typeface="Times New Roman" panose="02020603050405020304" pitchFamily="18" charset="0"/>
                <a:ea typeface="Calibri" panose="020F0502020204030204" pitchFamily="34" charset="0"/>
              </a:rPr>
              <a:t>Karbon emissiyalarının azaldılmasında mühüm rol oynayan digər mexanizm ətraf mühitə təsirin qiymətləndirilməsi sistemidir. </a:t>
            </a:r>
            <a:endParaRPr lang="az-Latn-AZ" dirty="0">
              <a:latin typeface="Times New Roman" panose="02020603050405020304" pitchFamily="18" charset="0"/>
              <a:ea typeface="Calibri" panose="020F0502020204030204" pitchFamily="34" charset="0"/>
            </a:endParaRPr>
          </a:p>
          <a:p>
            <a:pPr marL="0" indent="0">
              <a:buNone/>
            </a:pPr>
            <a:r>
              <a:rPr lang="az-Latn-AZ" sz="1800" dirty="0">
                <a:effectLst/>
                <a:latin typeface="Times New Roman" panose="02020603050405020304" pitchFamily="18" charset="0"/>
                <a:ea typeface="Calibri" panose="020F0502020204030204" pitchFamily="34" charset="0"/>
              </a:rPr>
              <a:t>Beynəlxalq səviyyədə tətbiq olunan digər mühüm normativ mexanizmlər hava keyfiyyəti standartlarıdır. Bu standartlar atmosferdəki zərərli maddələrin, o cümlədən azot oksidləri, kükürd qazı, karbon monoksid və bərk hissəciklərin icazə verilən maksimum konsentrasiyasını müəyyən edir. </a:t>
            </a:r>
          </a:p>
          <a:p>
            <a:pPr marL="0" indent="0">
              <a:buNone/>
            </a:pPr>
            <a:r>
              <a:rPr lang="az-Latn-AZ" sz="1800" dirty="0">
                <a:effectLst/>
                <a:latin typeface="Times New Roman" panose="02020603050405020304" pitchFamily="18" charset="0"/>
                <a:ea typeface="Calibri" panose="020F0502020204030204" pitchFamily="34" charset="0"/>
              </a:rPr>
              <a:t>Karbon emissiyalarının qlobal istiləşməyə təsirinin qiymətləndirilməsi üçün qlobal istiləşmə potensialı anlayışından istifadə olunur. </a:t>
            </a:r>
          </a:p>
        </p:txBody>
      </p:sp>
      <p:sp>
        <p:nvSpPr>
          <p:cNvPr id="13" name="Content Placeholder 5">
            <a:extLst>
              <a:ext uri="{FF2B5EF4-FFF2-40B4-BE49-F238E27FC236}">
                <a16:creationId xmlns:a16="http://schemas.microsoft.com/office/drawing/2014/main" id="{58AC0C8B-8A7A-9FAE-2D0F-4D1C3A8C3FA5}"/>
              </a:ext>
            </a:extLst>
          </p:cNvPr>
          <p:cNvSpPr>
            <a:spLocks noGrp="1"/>
          </p:cNvSpPr>
          <p:nvPr>
            <p:ph sz="half" idx="1"/>
          </p:nvPr>
        </p:nvSpPr>
        <p:spPr>
          <a:xfrm>
            <a:off x="77001" y="3506004"/>
            <a:ext cx="9326881" cy="3351996"/>
          </a:xfrm>
        </p:spPr>
        <p:txBody>
          <a:bodyPr>
            <a:normAutofit/>
          </a:bodyPr>
          <a:lstStyle/>
          <a:p>
            <a:r>
              <a:rPr lang="az-Latn-AZ" sz="1800" dirty="0">
                <a:effectLst/>
                <a:latin typeface="Times New Roman" panose="02020603050405020304" pitchFamily="18" charset="0"/>
                <a:ea typeface="Calibri" panose="020F0502020204030204" pitchFamily="34" charset="0"/>
              </a:rPr>
              <a:t>Müasir dövrdə karbon emissiyalarının azaldılması istiqamətində texnoloji yanaşmalar da geniş tətbiq olunur. </a:t>
            </a:r>
          </a:p>
          <a:p>
            <a:r>
              <a:rPr lang="az-Latn-AZ" sz="1800" dirty="0">
                <a:effectLst/>
                <a:latin typeface="Times New Roman" panose="02020603050405020304" pitchFamily="18" charset="0"/>
                <a:ea typeface="Calibri" panose="020F0502020204030204" pitchFamily="34" charset="0"/>
              </a:rPr>
              <a:t>Azərbaycan Respublikasında həyata keçirilən ekoloji siyasət beynəlxalq prinsiplərə uyğun şəkildə formalaşdırılmışdır. </a:t>
            </a:r>
            <a:endParaRPr lang="az-Latn-AZ" dirty="0">
              <a:latin typeface="Times New Roman" panose="02020603050405020304" pitchFamily="18" charset="0"/>
              <a:ea typeface="Calibri" panose="020F0502020204030204" pitchFamily="34" charset="0"/>
            </a:endParaRPr>
          </a:p>
          <a:p>
            <a:r>
              <a:rPr lang="az-Latn-AZ" sz="1800" dirty="0">
                <a:effectLst/>
                <a:latin typeface="Times New Roman" panose="02020603050405020304" pitchFamily="18" charset="0"/>
                <a:ea typeface="Calibri" panose="020F0502020204030204" pitchFamily="34" charset="0"/>
              </a:rPr>
              <a:t>Beləliklə, karbon emissiyalarının azaldılması sahəsində beynəlxalq ekoloji siyasət və normativ mexanizmlər müasir dövrdə qlobal səviyyədə koordinasiyalı fəaliyyətin əsasını təşkil edir. Müxtəlif beynəlxalq konvensiyalar, o cümlədən iqlim dəyişmələri, biomüxtəlifliyin qorunması və ozon qatının mühafizəsi ilə bağlı razılaşmalar dövlətlərin ekoloji məsuliyyətini artırmaqla yanaşı, onların fəaliyyətinyi vahid hüquqi çərçivəyə salır. Bu sənədlər vasitəsilə ölkələr istixana qazlarının azaldılması üzrə konkret öhdəliklər götürür, monitorinq və hesabatlılıq mexanizmləri tətbiq olunur və ekoloji siyasətin şəffaflığı təmin edilir. </a:t>
            </a:r>
            <a:endParaRPr lang="en-US" dirty="0"/>
          </a:p>
        </p:txBody>
      </p:sp>
      <p:sp>
        <p:nvSpPr>
          <p:cNvPr id="4" name="Slide Number Placeholder 3">
            <a:extLst>
              <a:ext uri="{FF2B5EF4-FFF2-40B4-BE49-F238E27FC236}">
                <a16:creationId xmlns:a16="http://schemas.microsoft.com/office/drawing/2014/main" id="{C82CE1B8-1C92-D6D2-444B-652DB90E86D1}"/>
              </a:ext>
            </a:extLst>
          </p:cNvPr>
          <p:cNvSpPr>
            <a:spLocks noGrp="1"/>
          </p:cNvSpPr>
          <p:nvPr>
            <p:ph type="sldNum" sz="quarter" idx="10"/>
          </p:nvPr>
        </p:nvSpPr>
        <p:spPr>
          <a:xfrm>
            <a:off x="10358437" y="457199"/>
            <a:ext cx="1067589" cy="471489"/>
          </a:xfrm>
        </p:spPr>
        <p:txBody>
          <a:bodyPr/>
          <a:lstStyle/>
          <a:p>
            <a:fld id="{48F63A3B-78C7-47BE-AE5E-E10140E04643}" type="slidenum">
              <a:rPr lang="en-US" smtClean="0"/>
              <a:pPr/>
              <a:t>14</a:t>
            </a:fld>
            <a:endParaRPr lang="en-US" dirty="0"/>
          </a:p>
        </p:txBody>
      </p:sp>
      <p:sp>
        <p:nvSpPr>
          <p:cNvPr id="3" name="Title 2">
            <a:extLst>
              <a:ext uri="{FF2B5EF4-FFF2-40B4-BE49-F238E27FC236}">
                <a16:creationId xmlns:a16="http://schemas.microsoft.com/office/drawing/2014/main" id="{FD21CBCD-50A3-0F2C-3D11-AB31C575F734}"/>
              </a:ext>
            </a:extLst>
          </p:cNvPr>
          <p:cNvSpPr txBox="1">
            <a:spLocks/>
          </p:cNvSpPr>
          <p:nvPr/>
        </p:nvSpPr>
        <p:spPr>
          <a:xfrm>
            <a:off x="394636" y="457199"/>
            <a:ext cx="10279780" cy="500816"/>
          </a:xfrm>
          <a:prstGeom prst="rect">
            <a:avLst/>
          </a:prstGeom>
        </p:spPr>
        <p:txBody>
          <a:bodyPr vert="horz" lIns="91440" tIns="0" rIns="91440" bIns="0" rtlCol="0" anchor="b" anchorCtr="0">
            <a:noAutofit/>
          </a:bodyPr>
          <a:lstStyle>
            <a:lvl1pPr algn="l" defTabSz="914400" rtl="0" eaLnBrk="1" latinLnBrk="0" hangingPunct="1">
              <a:lnSpc>
                <a:spcPct val="100000"/>
              </a:lnSpc>
              <a:spcBef>
                <a:spcPct val="0"/>
              </a:spcBef>
              <a:buNone/>
              <a:defRPr sz="3600" b="1" kern="1200" cap="all" baseline="0">
                <a:solidFill>
                  <a:schemeClr val="accent6"/>
                </a:solidFill>
                <a:latin typeface="+mj-lt"/>
                <a:ea typeface="+mj-ea"/>
                <a:cs typeface="+mj-cs"/>
              </a:defRPr>
            </a:lvl1pPr>
          </a:lstStyle>
          <a:p>
            <a:r>
              <a:rPr lang="az-Latn-AZ" sz="1800" dirty="0">
                <a:latin typeface="Times New Roman" panose="02020603050405020304" pitchFamily="18" charset="0"/>
                <a:ea typeface="Calibri" panose="020F0502020204030204" pitchFamily="34" charset="0"/>
              </a:rPr>
              <a:t>FƏSİL II. </a:t>
            </a:r>
            <a:r>
              <a:rPr lang="az-Latn-AZ" sz="1800" b="1" dirty="0">
                <a:effectLst/>
                <a:latin typeface="Times New Roman" panose="02020603050405020304" pitchFamily="18" charset="0"/>
                <a:ea typeface="Calibri" panose="020F0502020204030204" pitchFamily="34" charset="0"/>
              </a:rPr>
              <a:t>Karbon emissiyalarının azaldılmasında beynəlxalq ekoloji siyasət və normativ mexanizmlər.</a:t>
            </a:r>
            <a:endParaRPr lang="en-US" dirty="0"/>
          </a:p>
        </p:txBody>
      </p:sp>
    </p:spTree>
    <p:extLst>
      <p:ext uri="{BB962C8B-B14F-4D97-AF65-F5344CB8AC3E}">
        <p14:creationId xmlns:p14="http://schemas.microsoft.com/office/powerpoint/2010/main" val="2089703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animEffect transition="in" filter="fade">
                                      <p:cBhvr>
                                        <p:cTn id="11" dur="500"/>
                                        <p:tgtEl>
                                          <p:spTgt spid="14">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animEffect transition="in" filter="fade">
                                      <p:cBhvr>
                                        <p:cTn id="15" dur="500"/>
                                        <p:tgtEl>
                                          <p:spTgt spid="14">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animEffect transition="in" filter="fade">
                                      <p:cBhvr>
                                        <p:cTn id="19" dur="500"/>
                                        <p:tgtEl>
                                          <p:spTgt spid="14">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fade">
                                      <p:cBhvr>
                                        <p:cTn id="27" dur="500"/>
                                        <p:tgtEl>
                                          <p:spTgt spid="13">
                                            <p:txEl>
                                              <p:pRg st="1" end="1"/>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219B-7E3A-7E84-6386-37313F0CFB09}"/>
              </a:ext>
            </a:extLst>
          </p:cNvPr>
          <p:cNvSpPr>
            <a:spLocks noGrp="1"/>
          </p:cNvSpPr>
          <p:nvPr>
            <p:ph type="title"/>
          </p:nvPr>
        </p:nvSpPr>
        <p:spPr>
          <a:xfrm>
            <a:off x="481263" y="438250"/>
            <a:ext cx="10828421" cy="607896"/>
          </a:xfrm>
        </p:spPr>
        <p:txBody>
          <a:bodyPr/>
          <a:lstStyle/>
          <a:p>
            <a:pPr algn="ctr"/>
            <a:r>
              <a:rPr lang="az-Latn-AZ" sz="1800" dirty="0">
                <a:latin typeface="Times New Roman" panose="02020603050405020304" pitchFamily="18" charset="0"/>
                <a:ea typeface="Calibri" panose="020F0502020204030204" pitchFamily="34" charset="0"/>
              </a:rPr>
              <a:t>FƏSİL II. </a:t>
            </a:r>
            <a:r>
              <a:rPr lang="az-Latn-AZ" sz="1800" b="1" dirty="0">
                <a:effectLst/>
                <a:latin typeface="Times New Roman" panose="02020603050405020304" pitchFamily="18" charset="0"/>
                <a:ea typeface="Calibri" panose="020F0502020204030204" pitchFamily="34" charset="0"/>
              </a:rPr>
              <a:t>Davamlı inkişaf prinsipləri çərçivəsində sənaye və nəqliyyat sektorlarının ekoloji optimallaşdırılması</a:t>
            </a:r>
            <a:endParaRPr lang="en-US" dirty="0"/>
          </a:p>
        </p:txBody>
      </p:sp>
      <p:sp>
        <p:nvSpPr>
          <p:cNvPr id="3" name="Text Placeholder 2">
            <a:extLst>
              <a:ext uri="{FF2B5EF4-FFF2-40B4-BE49-F238E27FC236}">
                <a16:creationId xmlns:a16="http://schemas.microsoft.com/office/drawing/2014/main" id="{A2E339BF-E6D7-DD0E-AF02-6813852EE723}"/>
              </a:ext>
            </a:extLst>
          </p:cNvPr>
          <p:cNvSpPr>
            <a:spLocks noGrp="1"/>
          </p:cNvSpPr>
          <p:nvPr>
            <p:ph idx="1"/>
          </p:nvPr>
        </p:nvSpPr>
        <p:spPr>
          <a:xfrm>
            <a:off x="7353701" y="1766330"/>
            <a:ext cx="4379495" cy="4971353"/>
          </a:xfrm>
        </p:spPr>
        <p:txBody>
          <a:bodyPr>
            <a:noAutofit/>
          </a:bodyPr>
          <a:lstStyle/>
          <a:p>
            <a:pPr indent="355600" algn="just"/>
            <a:r>
              <a:rPr lang="az-Latn-AZ" sz="1800" dirty="0"/>
              <a:t>Müasir texnologiyaların tətbiqi nəticəsində bir çox istehsal sahələrində qapalı və yarımqapalı sistemlər qurulur, tullantılar isə ya təkrar emal edilir, ya da ikinci dərəcəli xammal kimi istifadə olunur. Məsələn, kimya sənayesində tətbiq olunan müasir təmizləmə texnologiyaları nəticəsində azot oksidlərinin miqdarı 0,0005%-ə qədər azaldıla bilir, sulfat turşusu istehsalında isə qazların konversiya dərəcəsi 99,6%-ə çatdırılaraq atmosferə buraxılan zərərli maddələr 4-5 dəfə azaldılır. Bu göstəricilər sənaye sahəsində ekoloji optimallaşdırmanın real və ölçülə bilən nəticələr verdiyini göstərir</a:t>
            </a:r>
            <a:endParaRPr lang="en-US" sz="1800" dirty="0"/>
          </a:p>
        </p:txBody>
      </p:sp>
      <p:sp>
        <p:nvSpPr>
          <p:cNvPr id="8" name="TextBox 7">
            <a:extLst>
              <a:ext uri="{FF2B5EF4-FFF2-40B4-BE49-F238E27FC236}">
                <a16:creationId xmlns:a16="http://schemas.microsoft.com/office/drawing/2014/main" id="{0D2A69F3-4EBB-8125-86E0-D1ADC5398613}"/>
              </a:ext>
            </a:extLst>
          </p:cNvPr>
          <p:cNvSpPr txBox="1"/>
          <p:nvPr/>
        </p:nvSpPr>
        <p:spPr>
          <a:xfrm>
            <a:off x="731519" y="1402739"/>
            <a:ext cx="6697743" cy="3693319"/>
          </a:xfrm>
          <a:prstGeom prst="rect">
            <a:avLst/>
          </a:prstGeom>
          <a:noFill/>
        </p:spPr>
        <p:txBody>
          <a:bodyPr wrap="square">
            <a:spAutoFit/>
          </a:bodyPr>
          <a:lstStyle/>
          <a:p>
            <a:pPr indent="355600"/>
            <a:r>
              <a:rPr lang="az-Latn-AZ" dirty="0"/>
              <a:t>Davamlı inkişaf prinsipləri çərçivəsində sənaye və nəqliyyat sektorlarının ekoloji optimallaşdırılması müasir dövrdə sənaye və nəqliyyat sektorlarının sürətli inkişafı iqtisadi tərəqqinin əsas şərtlərindən biri olmaqla yanaşı, ətraf mühitə təsir baxımından ciddi problemlər yaradır. Enerji istehsalının böyük hissəsinin bərpa olunmayan mənbələrə əsaslanması atmosferə yüksək miqdarda karbon qazı, azot oksidləri və digər zərərli maddələrin buraxılması ilə nəticələnir ki, bu da iqlim dəyişiklikləri, havanın çirklənməsi və ekosistemlərin pozulması kimi qlobal problemlərin yaranmasına səbəb olur. Bu baxımdan davamlı inkişaf prinsipləri çərçivəsində sənaye və nəqliyyat sektorlarının ekoloji optimallaşdırılması həm iqtisadi, həm də ekoloji baxımdan zəruri istiqamət kimi çıxış edir.</a:t>
            </a:r>
            <a:endParaRPr lang="en-US" dirty="0"/>
          </a:p>
        </p:txBody>
      </p:sp>
      <p:sp>
        <p:nvSpPr>
          <p:cNvPr id="14" name="TextBox 13">
            <a:extLst>
              <a:ext uri="{FF2B5EF4-FFF2-40B4-BE49-F238E27FC236}">
                <a16:creationId xmlns:a16="http://schemas.microsoft.com/office/drawing/2014/main" id="{FD536594-CC1B-9013-7F71-7CED2033590A}"/>
              </a:ext>
            </a:extLst>
          </p:cNvPr>
          <p:cNvSpPr txBox="1"/>
          <p:nvPr/>
        </p:nvSpPr>
        <p:spPr>
          <a:xfrm>
            <a:off x="1029902" y="5274548"/>
            <a:ext cx="6348503" cy="1477328"/>
          </a:xfrm>
          <a:prstGeom prst="rect">
            <a:avLst/>
          </a:prstGeom>
          <a:noFill/>
        </p:spPr>
        <p:txBody>
          <a:bodyPr wrap="square">
            <a:spAutoFit/>
          </a:bodyPr>
          <a:lstStyle/>
          <a:p>
            <a:r>
              <a:rPr lang="az-Latn-AZ" dirty="0"/>
              <a:t>Davamlı inkişaf konsepsiyası iqtisadi artım ilə ətraf mühitin qorunmasının paralel şəkildə həyata keçirilməsini tələb edir. Bu yanaşmaya əsasən sənaye sektorunda istehsal prosesləri elə təşkil olunmalıdır ki, həm resurslardan səmərəli istifadə edilsin, həm də yaranan tullantılar minimuma endirilsin. </a:t>
            </a:r>
            <a:endParaRPr lang="en-US" dirty="0"/>
          </a:p>
        </p:txBody>
      </p:sp>
      <p:sp>
        <p:nvSpPr>
          <p:cNvPr id="15" name="Slide Number Placeholder 22">
            <a:extLst>
              <a:ext uri="{FF2B5EF4-FFF2-40B4-BE49-F238E27FC236}">
                <a16:creationId xmlns:a16="http://schemas.microsoft.com/office/drawing/2014/main" id="{58A2CE05-FB98-22BF-958B-9483D7889287}"/>
              </a:ext>
            </a:extLst>
          </p:cNvPr>
          <p:cNvSpPr txBox="1">
            <a:spLocks/>
          </p:cNvSpPr>
          <p:nvPr/>
        </p:nvSpPr>
        <p:spPr>
          <a:xfrm>
            <a:off x="11646568" y="14587"/>
            <a:ext cx="545432" cy="4714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8F63A3B-78C7-47BE-AE5E-E10140E04643}" type="slidenum">
              <a:rPr lang="en-US" smtClean="0"/>
              <a:pPr algn="r"/>
              <a:t>15</a:t>
            </a:fld>
            <a:endParaRPr lang="en-US" dirty="0"/>
          </a:p>
        </p:txBody>
      </p:sp>
    </p:spTree>
    <p:extLst>
      <p:ext uri="{BB962C8B-B14F-4D97-AF65-F5344CB8AC3E}">
        <p14:creationId xmlns:p14="http://schemas.microsoft.com/office/powerpoint/2010/main" val="112690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0-#ppt_w/2"/>
                                          </p:val>
                                        </p:tav>
                                        <p:tav tm="100000">
                                          <p:val>
                                            <p:strVal val="#ppt_x"/>
                                          </p:val>
                                        </p:tav>
                                      </p:tavLst>
                                    </p:anim>
                                    <p:anim calcmode="lin" valueType="num">
                                      <p:cBhvr additive="base">
                                        <p:cTn id="1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7">
            <a:extLst>
              <a:ext uri="{FF2B5EF4-FFF2-40B4-BE49-F238E27FC236}">
                <a16:creationId xmlns:a16="http://schemas.microsoft.com/office/drawing/2014/main" id="{749C7CD1-A9AA-49E3-6734-AD9546F2DF5B}"/>
              </a:ext>
            </a:extLst>
          </p:cNvPr>
          <p:cNvSpPr>
            <a:spLocks noGrp="1"/>
          </p:cNvSpPr>
          <p:nvPr>
            <p:ph sz="half" idx="15"/>
          </p:nvPr>
        </p:nvSpPr>
        <p:spPr>
          <a:xfrm>
            <a:off x="462013" y="1155033"/>
            <a:ext cx="11271183" cy="2273967"/>
          </a:xfrm>
        </p:spPr>
        <p:txBody>
          <a:bodyPr>
            <a:normAutofit fontScale="92500" lnSpcReduction="20000"/>
          </a:bodyPr>
          <a:lstStyle/>
          <a:p>
            <a:pPr marL="0" indent="0">
              <a:buNone/>
            </a:pPr>
            <a:r>
              <a:rPr lang="az-Latn-AZ" dirty="0"/>
              <a:t>Sənaye tullantılarının idarə olunması davamlı inkişafın mühüm istiqamətlərindən biridir. Plastik, metal, şüşə və digər tullantıların təkrar emalı həm ətraf mühitə düşən yükü azaldır, həm də təbii resursların qorunmasına imkan yaradır. Xüsusilə metal tullantılarının təkrar emalı ilkin istehsalla müqayisədə daha az enerji tələb edir və bu da karbon emissiyalarının azalmasına səbəb olur.</a:t>
            </a:r>
          </a:p>
          <a:p>
            <a:pPr marL="0" indent="0">
              <a:buNone/>
            </a:pPr>
            <a:r>
              <a:rPr lang="az-Latn-AZ" dirty="0"/>
              <a:t>Nəqliyyat sektorunda ekoloji optimallaşdırma isə daha çox yanacaq sərfiyyatının azaldılması və zərərli emissiyaların minimuma endirilməsi ilə bağlıdır. Statistik məlumatlara əsasən şəhər mühitində havanın çirklənməsinin təxminən altmış faizi avtomobil nəqliyyatının payına düşür ki, bu da bu sahədə tədbirlərin daha da gücləndirilməsini zəruri edir. Bu məqsədlə müasir avtomobillərdə katalitik neytrallaşdırıcılar, işlənmiş qazların təkrar dövriyyəsi sistemləri və elektron idarəetmə texnologiyaları tətbiq olunur və bu sistemlər zərərli qazların miqdarını əhəmiyyətli dərəcədə azaldaraq atmosferə düşən mənfi təsirlərin qarşısını alır.</a:t>
            </a:r>
            <a:endParaRPr lang="az-Latn-AZ" sz="1800" dirty="0">
              <a:effectLst/>
              <a:latin typeface="Times New Roman" panose="02020603050405020304" pitchFamily="18" charset="0"/>
              <a:ea typeface="Calibri" panose="020F0502020204030204" pitchFamily="34" charset="0"/>
            </a:endParaRPr>
          </a:p>
        </p:txBody>
      </p:sp>
      <p:sp>
        <p:nvSpPr>
          <p:cNvPr id="13" name="Content Placeholder 5">
            <a:extLst>
              <a:ext uri="{FF2B5EF4-FFF2-40B4-BE49-F238E27FC236}">
                <a16:creationId xmlns:a16="http://schemas.microsoft.com/office/drawing/2014/main" id="{58AC0C8B-8A7A-9FAE-2D0F-4D1C3A8C3FA5}"/>
              </a:ext>
            </a:extLst>
          </p:cNvPr>
          <p:cNvSpPr>
            <a:spLocks noGrp="1"/>
          </p:cNvSpPr>
          <p:nvPr>
            <p:ph sz="half" idx="1"/>
          </p:nvPr>
        </p:nvSpPr>
        <p:spPr>
          <a:xfrm>
            <a:off x="77001" y="3506004"/>
            <a:ext cx="9326881" cy="3351996"/>
          </a:xfrm>
        </p:spPr>
        <p:txBody>
          <a:bodyPr>
            <a:normAutofit/>
          </a:bodyPr>
          <a:lstStyle/>
          <a:p>
            <a:r>
              <a:rPr lang="az-Latn-AZ" dirty="0"/>
              <a:t>Atmosferin qorunması məsələsi də bu kontekstdə xüsusi əhəmiyyət kəsb edir. Atmosfer Yer üzərində həyatın əsas şərtlərindən biri olmaqla yanaşı, ozon qatı vasitəsilə canlıları zərərli ultrabənövşəyi şüalardan qoruyur. Lakin sənaye və nəqliyyat fəaliyyəti nəticəsində atmosferə buraxılan azot oksidləri, kükürd qazları və digər kimyəvi maddələr bu təbii tarazlığı pozur.</a:t>
            </a:r>
          </a:p>
          <a:p>
            <a:r>
              <a:rPr lang="az-Latn-AZ" dirty="0"/>
              <a:t>Ozon qatının nazilməsi, iqlim dəyişiklikləri və müxtəlif xəstəliklərin artması bu proseslərin nəticəsidir ki, bu səbəbdən təmizləyici qurğuların tətbiqi, alternativ enerji mənbələrinin genişləndirilməsi və emissiyalara nəzarət tədbirləri davamlı inkişafın əsas istiqamətləri kimi çıxış edir.</a:t>
            </a:r>
          </a:p>
          <a:p>
            <a:r>
              <a:rPr lang="az-Latn-AZ" dirty="0"/>
              <a:t>Eyni zamanda davamlı inkişaf yalnız texnoloji deyil, həm də sosial və idarəetmə aspektlərini əhatə edir. Effektiv ekoloji siyasət, qanunvericilik bazası, maliyyə mexanizmləri və ekoloji təhsil bu prosesin ayrılmaz hissəsidir.</a:t>
            </a:r>
          </a:p>
          <a:p>
            <a:endParaRPr lang="en-US" dirty="0"/>
          </a:p>
        </p:txBody>
      </p:sp>
      <p:sp>
        <p:nvSpPr>
          <p:cNvPr id="4" name="Slide Number Placeholder 3">
            <a:extLst>
              <a:ext uri="{FF2B5EF4-FFF2-40B4-BE49-F238E27FC236}">
                <a16:creationId xmlns:a16="http://schemas.microsoft.com/office/drawing/2014/main" id="{C82CE1B8-1C92-D6D2-444B-652DB90E86D1}"/>
              </a:ext>
            </a:extLst>
          </p:cNvPr>
          <p:cNvSpPr>
            <a:spLocks noGrp="1"/>
          </p:cNvSpPr>
          <p:nvPr>
            <p:ph type="sldNum" sz="quarter" idx="10"/>
          </p:nvPr>
        </p:nvSpPr>
        <p:spPr>
          <a:xfrm>
            <a:off x="10358437" y="457199"/>
            <a:ext cx="1067589" cy="471489"/>
          </a:xfrm>
        </p:spPr>
        <p:txBody>
          <a:bodyPr/>
          <a:lstStyle/>
          <a:p>
            <a:fld id="{48F63A3B-78C7-47BE-AE5E-E10140E04643}" type="slidenum">
              <a:rPr lang="en-US" smtClean="0"/>
              <a:pPr/>
              <a:t>16</a:t>
            </a:fld>
            <a:endParaRPr lang="en-US" dirty="0"/>
          </a:p>
        </p:txBody>
      </p:sp>
      <p:sp>
        <p:nvSpPr>
          <p:cNvPr id="3" name="Title 2">
            <a:extLst>
              <a:ext uri="{FF2B5EF4-FFF2-40B4-BE49-F238E27FC236}">
                <a16:creationId xmlns:a16="http://schemas.microsoft.com/office/drawing/2014/main" id="{FD21CBCD-50A3-0F2C-3D11-AB31C575F734}"/>
              </a:ext>
            </a:extLst>
          </p:cNvPr>
          <p:cNvSpPr txBox="1">
            <a:spLocks/>
          </p:cNvSpPr>
          <p:nvPr/>
        </p:nvSpPr>
        <p:spPr>
          <a:xfrm>
            <a:off x="394636" y="457199"/>
            <a:ext cx="10279780" cy="500816"/>
          </a:xfrm>
          <a:prstGeom prst="rect">
            <a:avLst/>
          </a:prstGeom>
        </p:spPr>
        <p:txBody>
          <a:bodyPr vert="horz" lIns="91440" tIns="0" rIns="91440" bIns="0" rtlCol="0" anchor="b" anchorCtr="0">
            <a:noAutofit/>
          </a:bodyPr>
          <a:lstStyle>
            <a:lvl1pPr algn="l" defTabSz="914400" rtl="0" eaLnBrk="1" latinLnBrk="0" hangingPunct="1">
              <a:lnSpc>
                <a:spcPct val="100000"/>
              </a:lnSpc>
              <a:spcBef>
                <a:spcPct val="0"/>
              </a:spcBef>
              <a:buNone/>
              <a:defRPr sz="3600" b="1" kern="1200" cap="all" baseline="0">
                <a:solidFill>
                  <a:schemeClr val="accent6"/>
                </a:solidFill>
                <a:latin typeface="+mj-lt"/>
                <a:ea typeface="+mj-ea"/>
                <a:cs typeface="+mj-cs"/>
              </a:defRPr>
            </a:lvl1pPr>
          </a:lstStyle>
          <a:p>
            <a:r>
              <a:rPr lang="az-Latn-AZ" sz="1800" dirty="0">
                <a:latin typeface="Times New Roman" panose="02020603050405020304" pitchFamily="18" charset="0"/>
                <a:ea typeface="Calibri" panose="020F0502020204030204" pitchFamily="34" charset="0"/>
              </a:rPr>
              <a:t>FƏSİL II. </a:t>
            </a:r>
            <a:r>
              <a:rPr lang="az-Latn-AZ" sz="1800" b="1" dirty="0">
                <a:effectLst/>
                <a:latin typeface="Times New Roman" panose="02020603050405020304" pitchFamily="18" charset="0"/>
                <a:ea typeface="Calibri" panose="020F0502020204030204" pitchFamily="34" charset="0"/>
              </a:rPr>
              <a:t>Davamlı inkişaf prinsipləri çərçivəsində sənaye və nəqliyyat sektorlarının ekoloji optimallaşdırılması.</a:t>
            </a:r>
            <a:endParaRPr lang="en-US" dirty="0"/>
          </a:p>
        </p:txBody>
      </p:sp>
    </p:spTree>
    <p:extLst>
      <p:ext uri="{BB962C8B-B14F-4D97-AF65-F5344CB8AC3E}">
        <p14:creationId xmlns:p14="http://schemas.microsoft.com/office/powerpoint/2010/main" val="3992283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3">
                                            <p:txEl>
                                              <p:pRg st="0" end="0"/>
                                            </p:txEl>
                                          </p:spTgt>
                                        </p:tgtEl>
                                        <p:attrNameLst>
                                          <p:attrName>style.visibility</p:attrName>
                                        </p:attrNameLst>
                                      </p:cBhvr>
                                      <p:to>
                                        <p:strVal val="visible"/>
                                      </p:to>
                                    </p:set>
                                    <p:animEffect transition="in" filter="fade">
                                      <p:cBhvr>
                                        <p:cTn id="16" dur="500"/>
                                        <p:tgtEl>
                                          <p:spTgt spid="1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xEl>
                                              <p:pRg st="1" end="1"/>
                                            </p:txEl>
                                          </p:spTgt>
                                        </p:tgtEl>
                                        <p:attrNameLst>
                                          <p:attrName>style.visibility</p:attrName>
                                        </p:attrNameLst>
                                      </p:cBhvr>
                                      <p:to>
                                        <p:strVal val="visible"/>
                                      </p:to>
                                    </p:set>
                                    <p:animEffect transition="in" filter="fade">
                                      <p:cBhvr>
                                        <p:cTn id="21" dur="500"/>
                                        <p:tgtEl>
                                          <p:spTgt spid="1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xEl>
                                              <p:pRg st="2" end="2"/>
                                            </p:txEl>
                                          </p:spTgt>
                                        </p:tgtEl>
                                        <p:attrNameLst>
                                          <p:attrName>style.visibility</p:attrName>
                                        </p:attrNameLst>
                                      </p:cBhvr>
                                      <p:to>
                                        <p:strVal val="visible"/>
                                      </p:to>
                                    </p:set>
                                    <p:animEffect transition="in" filter="fade">
                                      <p:cBhvr>
                                        <p:cTn id="26"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0A324-0737-F0DA-1F7D-10CBE06D7C3F}"/>
              </a:ext>
            </a:extLst>
          </p:cNvPr>
          <p:cNvSpPr>
            <a:spLocks noGrp="1"/>
          </p:cNvSpPr>
          <p:nvPr>
            <p:ph type="title"/>
          </p:nvPr>
        </p:nvSpPr>
        <p:spPr>
          <a:xfrm>
            <a:off x="914400" y="2770884"/>
            <a:ext cx="10511627" cy="896973"/>
          </a:xfrm>
        </p:spPr>
        <p:txBody>
          <a:bodyPr/>
          <a:lstStyle/>
          <a:p>
            <a:pPr indent="449580" algn="ctr">
              <a:lnSpc>
                <a:spcPct val="150000"/>
              </a:lnSpc>
            </a:pPr>
            <a:r>
              <a:rPr lang="az-Latn-AZ" sz="1800" b="1" dirty="0">
                <a:effectLst/>
                <a:latin typeface="Times New Roman" panose="02020603050405020304" pitchFamily="18" charset="0"/>
                <a:ea typeface="Calibri" panose="020F0502020204030204" pitchFamily="34" charset="0"/>
              </a:rPr>
              <a:t>Sənaye və nəqliyyat sektorlarında ekoloji optimallaşdırma tədbirləri və onların nəticələri.</a:t>
            </a:r>
            <a:endParaRPr lang="en-US" sz="1800" dirty="0">
              <a:effectLst/>
              <a:latin typeface="Times New Roman" panose="02020603050405020304" pitchFamily="18" charset="0"/>
              <a:ea typeface="Calibri" panose="020F0502020204030204" pitchFamily="34" charset="0"/>
            </a:endParaRPr>
          </a:p>
        </p:txBody>
      </p:sp>
      <p:graphicFrame>
        <p:nvGraphicFramePr>
          <p:cNvPr id="5" name="Content Placeholder 4">
            <a:extLst>
              <a:ext uri="{FF2B5EF4-FFF2-40B4-BE49-F238E27FC236}">
                <a16:creationId xmlns:a16="http://schemas.microsoft.com/office/drawing/2014/main" id="{AC0C7FF8-9CAF-6C67-C1E5-AF40401D0B3D}"/>
              </a:ext>
            </a:extLst>
          </p:cNvPr>
          <p:cNvGraphicFramePr>
            <a:graphicFrameLocks noGrp="1"/>
          </p:cNvGraphicFramePr>
          <p:nvPr>
            <p:ph sz="quarter" idx="4"/>
            <p:extLst>
              <p:ext uri="{D42A27DB-BD31-4B8C-83A1-F6EECF244321}">
                <p14:modId xmlns:p14="http://schemas.microsoft.com/office/powerpoint/2010/main" val="547179358"/>
              </p:ext>
            </p:extLst>
          </p:nvPr>
        </p:nvGraphicFramePr>
        <p:xfrm>
          <a:off x="592608" y="3782732"/>
          <a:ext cx="11006784" cy="2952334"/>
        </p:xfrm>
        <a:graphic>
          <a:graphicData uri="http://schemas.openxmlformats.org/drawingml/2006/table">
            <a:tbl>
              <a:tblPr firstRow="1" bandRow="1">
                <a:tableStyleId>{C083E6E3-FA7D-4D7B-A595-EF9225AFEA82}</a:tableStyleId>
              </a:tblPr>
              <a:tblGrid>
                <a:gridCol w="1957440">
                  <a:extLst>
                    <a:ext uri="{9D8B030D-6E8A-4147-A177-3AD203B41FA5}">
                      <a16:colId xmlns:a16="http://schemas.microsoft.com/office/drawing/2014/main" val="1764027237"/>
                    </a:ext>
                  </a:extLst>
                </a:gridCol>
                <a:gridCol w="3131904">
                  <a:extLst>
                    <a:ext uri="{9D8B030D-6E8A-4147-A177-3AD203B41FA5}">
                      <a16:colId xmlns:a16="http://schemas.microsoft.com/office/drawing/2014/main" val="778914542"/>
                    </a:ext>
                  </a:extLst>
                </a:gridCol>
                <a:gridCol w="3960000">
                  <a:extLst>
                    <a:ext uri="{9D8B030D-6E8A-4147-A177-3AD203B41FA5}">
                      <a16:colId xmlns:a16="http://schemas.microsoft.com/office/drawing/2014/main" val="4233386372"/>
                    </a:ext>
                  </a:extLst>
                </a:gridCol>
                <a:gridCol w="1957440">
                  <a:extLst>
                    <a:ext uri="{9D8B030D-6E8A-4147-A177-3AD203B41FA5}">
                      <a16:colId xmlns:a16="http://schemas.microsoft.com/office/drawing/2014/main" val="1626524931"/>
                    </a:ext>
                  </a:extLst>
                </a:gridCol>
              </a:tblGrid>
              <a:tr h="435730">
                <a:tc>
                  <a:txBody>
                    <a:bodyPr/>
                    <a:lstStyle/>
                    <a:p>
                      <a:pPr algn="ctr">
                        <a:lnSpc>
                          <a:spcPct val="150000"/>
                        </a:lnSpc>
                      </a:pPr>
                      <a:r>
                        <a:rPr lang="en-US" sz="1800" b="1" dirty="0" err="1">
                          <a:effectLst/>
                          <a:latin typeface="Times New Roman" panose="02020603050405020304" pitchFamily="18" charset="0"/>
                          <a:ea typeface="Times New Roman" panose="02020603050405020304" pitchFamily="18" charset="0"/>
                        </a:rPr>
                        <a:t>Sahə</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50000"/>
                        </a:lnSpc>
                      </a:pPr>
                      <a:r>
                        <a:rPr lang="en-US" sz="1800" b="1">
                          <a:effectLst/>
                          <a:latin typeface="Times New Roman" panose="02020603050405020304" pitchFamily="18" charset="0"/>
                          <a:ea typeface="Times New Roman" panose="02020603050405020304" pitchFamily="18" charset="0"/>
                        </a:rPr>
                        <a:t>Tədbir</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50000"/>
                        </a:lnSpc>
                      </a:pPr>
                      <a:r>
                        <a:rPr lang="en-US" sz="1800" b="1" dirty="0" err="1">
                          <a:effectLst/>
                          <a:latin typeface="Times New Roman" panose="02020603050405020304" pitchFamily="18" charset="0"/>
                          <a:ea typeface="Times New Roman" panose="02020603050405020304" pitchFamily="18" charset="0"/>
                        </a:rPr>
                        <a:t>Nəticə</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50000"/>
                        </a:lnSpc>
                      </a:pPr>
                      <a:r>
                        <a:rPr lang="en-US" sz="1800" b="1">
                          <a:effectLst/>
                          <a:latin typeface="Times New Roman" panose="02020603050405020304" pitchFamily="18" charset="0"/>
                          <a:ea typeface="Times New Roman" panose="02020603050405020304" pitchFamily="18" charset="0"/>
                        </a:rPr>
                        <a:t>Sahə</a:t>
                      </a:r>
                      <a:endParaRPr lang="en-US" sz="1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865033212"/>
                  </a:ext>
                </a:extLst>
              </a:tr>
              <a:tr h="435730">
                <a:tc>
                  <a:txBody>
                    <a:bodyPr/>
                    <a:lstStyle/>
                    <a:p>
                      <a:pPr algn="ctr">
                        <a:lnSpc>
                          <a:spcPct val="150000"/>
                        </a:lnSpc>
                      </a:pPr>
                      <a:r>
                        <a:rPr lang="en-US" sz="1800">
                          <a:effectLst/>
                          <a:latin typeface="Times New Roman" panose="02020603050405020304" pitchFamily="18" charset="0"/>
                          <a:ea typeface="Times New Roman" panose="02020603050405020304" pitchFamily="18" charset="0"/>
                        </a:rPr>
                        <a:t>Energetika</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just">
                        <a:lnSpc>
                          <a:spcPct val="150000"/>
                        </a:lnSpc>
                      </a:pPr>
                      <a:r>
                        <a:rPr lang="en-US" sz="1800">
                          <a:effectLst/>
                          <a:latin typeface="Times New Roman" panose="02020603050405020304" pitchFamily="18" charset="0"/>
                          <a:ea typeface="Times New Roman" panose="02020603050405020304" pitchFamily="18" charset="0"/>
                        </a:rPr>
                        <a:t>Bərpa olunan enerji mənbələri</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just">
                        <a:lnSpc>
                          <a:spcPct val="150000"/>
                        </a:lnSpc>
                      </a:pPr>
                      <a:r>
                        <a:rPr lang="en-US" sz="1800">
                          <a:effectLst/>
                          <a:latin typeface="Times New Roman" panose="02020603050405020304" pitchFamily="18" charset="0"/>
                          <a:ea typeface="Times New Roman" panose="02020603050405020304" pitchFamily="18" charset="0"/>
                        </a:rPr>
                        <a:t>Karbon dioksid emissiyasının azalması</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50000"/>
                        </a:lnSpc>
                      </a:pPr>
                      <a:r>
                        <a:rPr lang="en-US" sz="1800">
                          <a:effectLst/>
                          <a:latin typeface="Times New Roman" panose="02020603050405020304" pitchFamily="18" charset="0"/>
                          <a:ea typeface="Times New Roman" panose="02020603050405020304" pitchFamily="18" charset="0"/>
                        </a:rPr>
                        <a:t>Energetika</a:t>
                      </a:r>
                      <a:endParaRPr lang="en-US" sz="1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773796761"/>
                  </a:ext>
                </a:extLst>
              </a:tr>
              <a:tr h="435730">
                <a:tc>
                  <a:txBody>
                    <a:bodyPr/>
                    <a:lstStyle/>
                    <a:p>
                      <a:pPr algn="ctr">
                        <a:lnSpc>
                          <a:spcPct val="150000"/>
                        </a:lnSpc>
                      </a:pPr>
                      <a:r>
                        <a:rPr lang="en-US" sz="1800" dirty="0" err="1">
                          <a:effectLst/>
                          <a:latin typeface="Times New Roman" panose="02020603050405020304" pitchFamily="18" charset="0"/>
                          <a:ea typeface="Times New Roman" panose="02020603050405020304" pitchFamily="18" charset="0"/>
                        </a:rPr>
                        <a:t>Sənaye</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lnSpc>
                          <a:spcPct val="150000"/>
                        </a:lnSpc>
                      </a:pPr>
                      <a:r>
                        <a:rPr lang="en-US" sz="1800">
                          <a:effectLst/>
                          <a:latin typeface="Times New Roman" panose="02020603050405020304" pitchFamily="18" charset="0"/>
                          <a:ea typeface="Times New Roman" panose="02020603050405020304" pitchFamily="18" charset="0"/>
                        </a:rPr>
                        <a:t>Qapalı sistemlər, filtrasiya</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just">
                        <a:lnSpc>
                          <a:spcPct val="150000"/>
                        </a:lnSpc>
                      </a:pPr>
                      <a:r>
                        <a:rPr lang="en-US" sz="1800">
                          <a:effectLst/>
                          <a:latin typeface="Times New Roman" panose="02020603050405020304" pitchFamily="18" charset="0"/>
                          <a:ea typeface="Times New Roman" panose="02020603050405020304" pitchFamily="18" charset="0"/>
                        </a:rPr>
                        <a:t>Zərərli qazların azalması</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50000"/>
                        </a:lnSpc>
                      </a:pPr>
                      <a:r>
                        <a:rPr lang="en-US" sz="1800">
                          <a:effectLst/>
                          <a:latin typeface="Times New Roman" panose="02020603050405020304" pitchFamily="18" charset="0"/>
                          <a:ea typeface="Times New Roman" panose="02020603050405020304" pitchFamily="18" charset="0"/>
                        </a:rPr>
                        <a:t>Sənaye</a:t>
                      </a:r>
                      <a:endParaRPr lang="en-US" sz="1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789202252"/>
                  </a:ext>
                </a:extLst>
              </a:tr>
              <a:tr h="435730">
                <a:tc>
                  <a:txBody>
                    <a:bodyPr/>
                    <a:lstStyle/>
                    <a:p>
                      <a:pPr algn="ctr">
                        <a:lnSpc>
                          <a:spcPct val="150000"/>
                        </a:lnSpc>
                      </a:pPr>
                      <a:r>
                        <a:rPr lang="en-US" sz="1800">
                          <a:effectLst/>
                          <a:latin typeface="Times New Roman" panose="02020603050405020304" pitchFamily="18" charset="0"/>
                          <a:ea typeface="Times New Roman" panose="02020603050405020304" pitchFamily="18" charset="0"/>
                        </a:rPr>
                        <a:t>Kimya sənayesi</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just">
                        <a:lnSpc>
                          <a:spcPct val="150000"/>
                        </a:lnSpc>
                      </a:pPr>
                      <a:r>
                        <a:rPr lang="en-US" sz="1800">
                          <a:effectLst/>
                          <a:latin typeface="Times New Roman" panose="02020603050405020304" pitchFamily="18" charset="0"/>
                          <a:ea typeface="Times New Roman" panose="02020603050405020304" pitchFamily="18" charset="0"/>
                        </a:rPr>
                        <a:t>Katalitik təmizləmə</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just">
                        <a:lnSpc>
                          <a:spcPct val="150000"/>
                        </a:lnSpc>
                      </a:pPr>
                      <a:r>
                        <a:rPr lang="en-US" sz="1800" dirty="0" err="1">
                          <a:effectLst/>
                          <a:latin typeface="Times New Roman" panose="02020603050405020304" pitchFamily="18" charset="0"/>
                          <a:ea typeface="Times New Roman" panose="02020603050405020304" pitchFamily="18" charset="0"/>
                        </a:rPr>
                        <a:t>Azot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oksidləri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təxminən</a:t>
                      </a:r>
                      <a:r>
                        <a:rPr lang="en-US" sz="1800" dirty="0">
                          <a:effectLst/>
                          <a:latin typeface="Times New Roman" panose="02020603050405020304" pitchFamily="18" charset="0"/>
                          <a:ea typeface="Times New Roman" panose="02020603050405020304" pitchFamily="18" charset="0"/>
                        </a:rPr>
                        <a:t> 0,0005%</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50000"/>
                        </a:lnSpc>
                      </a:pPr>
                      <a:r>
                        <a:rPr lang="en-US" sz="1800">
                          <a:effectLst/>
                          <a:latin typeface="Times New Roman" panose="02020603050405020304" pitchFamily="18" charset="0"/>
                          <a:ea typeface="Times New Roman" panose="02020603050405020304" pitchFamily="18" charset="0"/>
                        </a:rPr>
                        <a:t>Kimya sənayesi</a:t>
                      </a:r>
                      <a:endParaRPr lang="en-US" sz="1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325356481"/>
                  </a:ext>
                </a:extLst>
              </a:tr>
              <a:tr h="435730">
                <a:tc>
                  <a:txBody>
                    <a:bodyPr/>
                    <a:lstStyle/>
                    <a:p>
                      <a:pPr algn="ctr">
                        <a:lnSpc>
                          <a:spcPct val="150000"/>
                        </a:lnSpc>
                      </a:pPr>
                      <a:r>
                        <a:rPr lang="en-US" sz="1800">
                          <a:effectLst/>
                          <a:latin typeface="Times New Roman" panose="02020603050405020304" pitchFamily="18" charset="0"/>
                          <a:ea typeface="Times New Roman" panose="02020603050405020304" pitchFamily="18" charset="0"/>
                        </a:rPr>
                        <a:t>Turşu istehsalı</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just">
                        <a:lnSpc>
                          <a:spcPct val="150000"/>
                        </a:lnSpc>
                      </a:pPr>
                      <a:r>
                        <a:rPr lang="en-US" sz="1800" dirty="0" err="1">
                          <a:effectLst/>
                          <a:latin typeface="Times New Roman" panose="02020603050405020304" pitchFamily="18" charset="0"/>
                          <a:ea typeface="Times New Roman" panose="02020603050405020304" pitchFamily="18" charset="0"/>
                        </a:rPr>
                        <a:t>Konversiya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texnologiyası</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lnSpc>
                          <a:spcPct val="150000"/>
                        </a:lnSpc>
                      </a:pPr>
                      <a:r>
                        <a:rPr lang="en-US" sz="1800">
                          <a:effectLst/>
                          <a:latin typeface="Times New Roman" panose="02020603050405020304" pitchFamily="18" charset="0"/>
                          <a:ea typeface="Times New Roman" panose="02020603050405020304" pitchFamily="18" charset="0"/>
                        </a:rPr>
                        <a:t>Effektivlik, 99,6%., emissiya 4-5 dəfə az</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50000"/>
                        </a:lnSpc>
                      </a:pPr>
                      <a:r>
                        <a:rPr lang="en-US" sz="1800">
                          <a:effectLst/>
                          <a:latin typeface="Times New Roman" panose="02020603050405020304" pitchFamily="18" charset="0"/>
                          <a:ea typeface="Times New Roman" panose="02020603050405020304" pitchFamily="18" charset="0"/>
                        </a:rPr>
                        <a:t>Turşu istehsalı</a:t>
                      </a:r>
                      <a:endParaRPr lang="en-US" sz="1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322085491"/>
                  </a:ext>
                </a:extLst>
              </a:tr>
              <a:tr h="652263">
                <a:tc>
                  <a:txBody>
                    <a:bodyPr/>
                    <a:lstStyle/>
                    <a:p>
                      <a:pPr algn="ctr">
                        <a:lnSpc>
                          <a:spcPct val="150000"/>
                        </a:lnSpc>
                      </a:pPr>
                      <a:r>
                        <a:rPr lang="en-US" sz="1800" dirty="0" err="1">
                          <a:effectLst/>
                          <a:latin typeface="Times New Roman" panose="02020603050405020304" pitchFamily="18" charset="0"/>
                          <a:ea typeface="Times New Roman" panose="02020603050405020304" pitchFamily="18" charset="0"/>
                        </a:rPr>
                        <a:t>Avtomobil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nəqliyyatı</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lnSpc>
                          <a:spcPct val="150000"/>
                        </a:lnSpc>
                      </a:pPr>
                      <a:r>
                        <a:rPr lang="en-US" sz="1800" dirty="0" err="1">
                          <a:effectLst/>
                          <a:latin typeface="Times New Roman" panose="02020603050405020304" pitchFamily="18" charset="0"/>
                          <a:ea typeface="Times New Roman" panose="02020603050405020304" pitchFamily="18" charset="0"/>
                        </a:rPr>
                        <a:t>Katalizator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yanacaq</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optimallaşdırılması</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lnSpc>
                          <a:spcPct val="150000"/>
                        </a:lnSpc>
                      </a:pPr>
                      <a:r>
                        <a:rPr lang="en-US" sz="1800" dirty="0" err="1">
                          <a:effectLst/>
                          <a:latin typeface="Times New Roman" panose="02020603050405020304" pitchFamily="18" charset="0"/>
                          <a:ea typeface="Times New Roman" panose="02020603050405020304" pitchFamily="18" charset="0"/>
                        </a:rPr>
                        <a:t>Çirklənmənin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azalması</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təxminən</a:t>
                      </a:r>
                      <a:r>
                        <a:rPr lang="en-US" sz="1800" dirty="0">
                          <a:effectLst/>
                          <a:latin typeface="Times New Roman" panose="02020603050405020304" pitchFamily="18" charset="0"/>
                          <a:ea typeface="Times New Roman" panose="02020603050405020304" pitchFamily="18" charset="0"/>
                        </a:rPr>
                        <a:t> 60% pay </a:t>
                      </a:r>
                      <a:r>
                        <a:rPr lang="en-US" sz="1800" dirty="0" err="1">
                          <a:effectLst/>
                          <a:latin typeface="Times New Roman" panose="02020603050405020304" pitchFamily="18" charset="0"/>
                          <a:ea typeface="Times New Roman" panose="02020603050405020304" pitchFamily="18" charset="0"/>
                        </a:rPr>
                        <a:t>azaldılır</a:t>
                      </a:r>
                      <a:r>
                        <a:rPr lang="en-US" sz="1800"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50000"/>
                        </a:lnSpc>
                      </a:pPr>
                      <a:r>
                        <a:rPr lang="en-US" sz="1800" dirty="0" err="1">
                          <a:effectLst/>
                          <a:latin typeface="Times New Roman" panose="02020603050405020304" pitchFamily="18" charset="0"/>
                          <a:ea typeface="Times New Roman" panose="02020603050405020304" pitchFamily="18" charset="0"/>
                        </a:rPr>
                        <a:t>Avtomobil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nəqliyyatı</a:t>
                      </a:r>
                      <a:endParaRPr lang="en-US" sz="18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682318458"/>
                  </a:ext>
                </a:extLst>
              </a:tr>
            </a:tbl>
          </a:graphicData>
        </a:graphic>
      </p:graphicFrame>
      <p:sp>
        <p:nvSpPr>
          <p:cNvPr id="3" name="Slide Number Placeholder 2">
            <a:extLst>
              <a:ext uri="{FF2B5EF4-FFF2-40B4-BE49-F238E27FC236}">
                <a16:creationId xmlns:a16="http://schemas.microsoft.com/office/drawing/2014/main" id="{AC21286A-7B29-3B58-1636-0F45723890AB}"/>
              </a:ext>
            </a:extLst>
          </p:cNvPr>
          <p:cNvSpPr>
            <a:spLocks noGrp="1"/>
          </p:cNvSpPr>
          <p:nvPr>
            <p:ph type="sldNum" sz="quarter" idx="10"/>
          </p:nvPr>
        </p:nvSpPr>
        <p:spPr>
          <a:xfrm>
            <a:off x="10358437" y="457199"/>
            <a:ext cx="1067589" cy="471489"/>
          </a:xfrm>
        </p:spPr>
        <p:txBody>
          <a:bodyPr/>
          <a:lstStyle/>
          <a:p>
            <a:fld id="{48F63A3B-78C7-47BE-AE5E-E10140E04643}" type="slidenum">
              <a:rPr lang="en-US" smtClean="0"/>
              <a:pPr/>
              <a:t>17</a:t>
            </a:fld>
            <a:endParaRPr lang="en-US" dirty="0"/>
          </a:p>
        </p:txBody>
      </p:sp>
      <p:sp>
        <p:nvSpPr>
          <p:cNvPr id="6" name="TextBox 5">
            <a:extLst>
              <a:ext uri="{FF2B5EF4-FFF2-40B4-BE49-F238E27FC236}">
                <a16:creationId xmlns:a16="http://schemas.microsoft.com/office/drawing/2014/main" id="{0F482FCE-B76C-1BCE-B012-2F8256CD4478}"/>
              </a:ext>
            </a:extLst>
          </p:cNvPr>
          <p:cNvSpPr txBox="1"/>
          <p:nvPr/>
        </p:nvSpPr>
        <p:spPr>
          <a:xfrm>
            <a:off x="592608" y="739559"/>
            <a:ext cx="10351316" cy="2031325"/>
          </a:xfrm>
          <a:prstGeom prst="rect">
            <a:avLst/>
          </a:prstGeom>
          <a:noFill/>
        </p:spPr>
        <p:txBody>
          <a:bodyPr wrap="square">
            <a:spAutoFit/>
          </a:bodyPr>
          <a:lstStyle/>
          <a:p>
            <a:pPr indent="355600"/>
            <a:r>
              <a:rPr lang="az-Latn-AZ" sz="1800" b="1" dirty="0">
                <a:effectLst/>
                <a:latin typeface="Times New Roman" panose="02020603050405020304" pitchFamily="18" charset="0"/>
                <a:ea typeface="Times New Roman" panose="02020603050405020304" pitchFamily="18" charset="0"/>
              </a:rPr>
              <a:t>Cəmiyyətin ekoloji şüurunun formalaşdırılması, insanların təbiətə qarşı məsuliyyətli münasibətinin artırılması və beynəlxalq əməkdaşlığın gücləndirilməsi bu istiqamətdə mühüm rol oynayır. </a:t>
            </a:r>
          </a:p>
          <a:p>
            <a:pPr indent="355600"/>
            <a:r>
              <a:rPr lang="az-Latn-AZ" sz="1800" b="1" dirty="0">
                <a:effectLst/>
                <a:latin typeface="Times New Roman" panose="02020603050405020304" pitchFamily="18" charset="0"/>
                <a:ea typeface="Times New Roman" panose="02020603050405020304" pitchFamily="18" charset="0"/>
              </a:rPr>
              <a:t>Beləliklə, davamlı inkişaf prinsipləri çərçivəsində sənaye və nəqliyyat sektorlarının ekoloji optimallaşdırılması çoxşaxəli və kompleks bir prosesdir. Bu proses istehsalın modernləşdirilməsi, tullantıların azaldılması, enerji səmərəliliyinin artırılması və alternativ enerji mənbələrinin tətbiqi kimi istiqamətləri özündə birləşdirir. Nəticədə həm ətraf mühitin qorunması təmin olunur, həm də iqtisadi inkişaf davamlı xarakter alır və gələcək nəsillər üçün sağlam və təhlükəsiz həyat mühiti formalaşır. </a:t>
            </a:r>
            <a:endParaRPr lang="en-US" b="1" dirty="0"/>
          </a:p>
        </p:txBody>
      </p:sp>
    </p:spTree>
    <p:extLst>
      <p:ext uri="{BB962C8B-B14F-4D97-AF65-F5344CB8AC3E}">
        <p14:creationId xmlns:p14="http://schemas.microsoft.com/office/powerpoint/2010/main" val="168621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D62608-F5E4-7EC0-5EF0-4F988DDDEC5B}"/>
              </a:ext>
            </a:extLst>
          </p:cNvPr>
          <p:cNvSpPr>
            <a:spLocks noGrp="1"/>
          </p:cNvSpPr>
          <p:nvPr>
            <p:ph type="title"/>
          </p:nvPr>
        </p:nvSpPr>
        <p:spPr>
          <a:xfrm>
            <a:off x="1857677" y="593379"/>
            <a:ext cx="8807116" cy="471491"/>
          </a:xfrm>
        </p:spPr>
        <p:txBody>
          <a:bodyPr/>
          <a:lstStyle/>
          <a:p>
            <a:r>
              <a:rPr lang="az-Latn-AZ" sz="3600" b="1" dirty="0">
                <a:effectLst/>
                <a:latin typeface="Times New Roman" panose="02020603050405020304" pitchFamily="18" charset="0"/>
                <a:ea typeface="Calibri" panose="020F0502020204030204" pitchFamily="34" charset="0"/>
              </a:rPr>
              <a:t>NƏTİCƏ</a:t>
            </a:r>
            <a:endParaRPr lang="en-US" dirty="0"/>
          </a:p>
        </p:txBody>
      </p:sp>
      <p:sp>
        <p:nvSpPr>
          <p:cNvPr id="12" name="Content Placeholder 3">
            <a:extLst>
              <a:ext uri="{FF2B5EF4-FFF2-40B4-BE49-F238E27FC236}">
                <a16:creationId xmlns:a16="http://schemas.microsoft.com/office/drawing/2014/main" id="{288BD9B8-D6A6-D55A-830D-4D3CC2DC3933}"/>
              </a:ext>
            </a:extLst>
          </p:cNvPr>
          <p:cNvSpPr>
            <a:spLocks noGrp="1"/>
          </p:cNvSpPr>
          <p:nvPr>
            <p:ph sz="half" idx="2"/>
          </p:nvPr>
        </p:nvSpPr>
        <p:spPr>
          <a:xfrm>
            <a:off x="1443788" y="1133675"/>
            <a:ext cx="10674418" cy="5656950"/>
          </a:xfrm>
        </p:spPr>
        <p:txBody>
          <a:bodyPr>
            <a:normAutofit fontScale="85000" lnSpcReduction="10000"/>
          </a:bodyPr>
          <a:lstStyle/>
          <a:p>
            <a:pPr marL="342900" lvl="0" indent="-342900" algn="just">
              <a:lnSpc>
                <a:spcPct val="150000"/>
              </a:lnSpc>
              <a:buFont typeface="+mj-lt"/>
              <a:buAutoNum type="arabicPeriod"/>
            </a:pPr>
            <a:r>
              <a:rPr lang="az-Latn-AZ" sz="1800" kern="100" dirty="0">
                <a:effectLst/>
                <a:latin typeface="Times New Roman" panose="02020603050405020304" pitchFamily="18" charset="0"/>
                <a:ea typeface="Times New Roman" panose="02020603050405020304" pitchFamily="18" charset="0"/>
                <a:cs typeface="Times New Roman" panose="02020603050405020304" pitchFamily="18" charset="0"/>
              </a:rPr>
              <a:t>Sənaye və nəqliyyat sektorları müasir dövrdə karbon emissiyalarının əsas mənbələri olmaqla, atmosferə böyük həcmdə karbon-dioksid (CO</a:t>
            </a:r>
            <a:r>
              <a:rPr lang="az-Latn-AZ" sz="1800" kern="1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az-Latn-AZ" sz="1800" kern="100" dirty="0">
                <a:effectLst/>
                <a:latin typeface="Times New Roman" panose="02020603050405020304" pitchFamily="18" charset="0"/>
                <a:ea typeface="Times New Roman" panose="02020603050405020304" pitchFamily="18" charset="0"/>
                <a:cs typeface="Times New Roman" panose="02020603050405020304" pitchFamily="18" charset="0"/>
              </a:rPr>
              <a:t>) və digər istixana qazlarının buraxılmasına səbəb olur. Bu emissiyalar qlobal istiləşmənin sürətlənməsinə, iqlim dəyişikliklərinin dərinləşməsinə, ekoloji tarazlığın pozulmasına gətirib çıxarır.</a:t>
            </a:r>
            <a:endParaRPr lang="en-US"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mj-lt"/>
              <a:buAutoNum type="arabicPeriod"/>
            </a:pPr>
            <a:r>
              <a:rPr lang="az-Latn-AZ" sz="1800" kern="100" dirty="0">
                <a:effectLst/>
                <a:latin typeface="Times New Roman" panose="02020603050405020304" pitchFamily="18" charset="0"/>
                <a:ea typeface="Times New Roman" panose="02020603050405020304" pitchFamily="18" charset="0"/>
                <a:cs typeface="Times New Roman" panose="02020603050405020304" pitchFamily="18" charset="0"/>
              </a:rPr>
              <a:t>Sənaye sektorunda karbon emissiyalarının yaranmasında enerji tutumlu istehsal prosesləri, fosil yanacaqlardan geniş istifadə, köhnə texnologiyalar və resurslardan qeyri-səmərəli istifadə mühüm rol oynayır. Bu sahədə emissiyaların artması atmosfer havasının çirklənməsinə, təbii resursların tükənməsinə və ekosistemlərə mənfi təsirlərin güclənməsinə səbəb olur.</a:t>
            </a:r>
            <a:endParaRPr lang="en-US"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mj-lt"/>
              <a:buAutoNum type="arabicPeriod"/>
            </a:pPr>
            <a:r>
              <a:rPr lang="az-Latn-AZ" sz="1800" kern="100" dirty="0">
                <a:effectLst/>
                <a:latin typeface="Times New Roman" panose="02020603050405020304" pitchFamily="18" charset="0"/>
                <a:ea typeface="Times New Roman" panose="02020603050405020304" pitchFamily="18" charset="0"/>
                <a:cs typeface="Times New Roman" panose="02020603050405020304" pitchFamily="18" charset="0"/>
              </a:rPr>
              <a:t>Nəqliyyat sektorunda xüsusilə avtomobil nəqliyyatı karbon emissiyalarının əsas mənbələrindən biri hesab olunur. Ənənəvi yanacaq növlərindən geniş istifadə nəticəsində hava çirkliliyi artır, urbanizasiya proseslərində ekoloji problemlər dərinləşir və insan sağlamlığı üçün risklər yüksəlir.</a:t>
            </a:r>
            <a:endParaRPr lang="en-US"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mj-lt"/>
              <a:buAutoNum type="arabicPeriod"/>
            </a:pPr>
            <a:r>
              <a:rPr lang="az-Latn-AZ" sz="1800" kern="100" dirty="0">
                <a:effectLst/>
                <a:latin typeface="Times New Roman" panose="02020603050405020304" pitchFamily="18" charset="0"/>
                <a:ea typeface="Times New Roman" panose="02020603050405020304" pitchFamily="18" charset="0"/>
                <a:cs typeface="Times New Roman" panose="02020603050405020304" pitchFamily="18" charset="0"/>
              </a:rPr>
              <a:t>Sənaye və nəqliyyat sektorlarında emissiyaların azaldılması üçün müasir texnologiyaların tətbiqi, enerji səmərəliliyinin artırılması, alternativ enerji mənbələrinin inkişafı və ekoloji innovasiyaların genişləndirilməsi mühüm əhəmiyyət daşıyır. Bu yanaşmalar karbon emissiyalarının səviyyəsinin aşağı salınmasında və ekoloji təhlükəsizliyin təmin edilməsində mühüm rol oynayır.</a:t>
            </a:r>
            <a:endParaRPr lang="en-US"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mj-lt"/>
              <a:buAutoNum type="arabicPeriod"/>
            </a:pPr>
            <a:r>
              <a:rPr lang="az-Latn-AZ" sz="1800" kern="100" dirty="0">
                <a:effectLst/>
                <a:latin typeface="Times New Roman" panose="02020603050405020304" pitchFamily="18" charset="0"/>
                <a:ea typeface="Times New Roman" panose="02020603050405020304" pitchFamily="18" charset="0"/>
                <a:cs typeface="Times New Roman" panose="02020603050405020304" pitchFamily="18" charset="0"/>
              </a:rPr>
              <a:t>Sənaye və nəqliyyat sektorlarında beynəlxalq ekoloji siyasət, hüquqi mexanizmlər və davamlı inkişaf prinsipləri çərçivəsində kompleks yanaşmaların tətbiqi qlobal iqlim dəyişikliklərinin mənfi təsirlərinin zəiflədilməsi, ətraf mühitin qorunması və gələcək nəsillər üçün daha sağlam ekoloji mühitin formalaşdırılması baxımından xüsusi əhəmiyyət kəsb etməklə yanaşı, karbon emissiyalarının idarə olunmasını təmin edərək iqtisadi inkişafın daha dayanıqlı əsaslarla qurulmasına şərait yaradır.</a:t>
            </a:r>
            <a:endParaRPr lang="en-US" sz="1800"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1DCFAD14-1AAA-8CDA-A49B-523FD6C66F35}"/>
              </a:ext>
            </a:extLst>
          </p:cNvPr>
          <p:cNvSpPr>
            <a:spLocks noGrp="1"/>
          </p:cNvSpPr>
          <p:nvPr>
            <p:ph type="sldNum" sz="quarter" idx="10"/>
          </p:nvPr>
        </p:nvSpPr>
        <p:spPr>
          <a:xfrm>
            <a:off x="11205288" y="-14290"/>
            <a:ext cx="987552" cy="471489"/>
          </a:xfrm>
        </p:spPr>
        <p:txBody>
          <a:bodyPr/>
          <a:lstStyle/>
          <a:p>
            <a:fld id="{48F63A3B-78C7-47BE-AE5E-E10140E04643}" type="slidenum">
              <a:rPr lang="en-US" smtClean="0"/>
              <a:pPr/>
              <a:t>18</a:t>
            </a:fld>
            <a:endParaRPr lang="en-US" dirty="0"/>
          </a:p>
        </p:txBody>
      </p:sp>
    </p:spTree>
    <p:extLst>
      <p:ext uri="{BB962C8B-B14F-4D97-AF65-F5344CB8AC3E}">
        <p14:creationId xmlns:p14="http://schemas.microsoft.com/office/powerpoint/2010/main" val="249802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animEffect transition="in" filter="fade">
                                      <p:cBhvr>
                                        <p:cTn id="11" dur="500"/>
                                        <p:tgtEl>
                                          <p:spTgt spid="12">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animEffect transition="in" filter="fade">
                                      <p:cBhvr>
                                        <p:cTn id="15" dur="500"/>
                                        <p:tgtEl>
                                          <p:spTgt spid="12">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animEffect transition="in" filter="fade">
                                      <p:cBhvr>
                                        <p:cTn id="19" dur="500"/>
                                        <p:tgtEl>
                                          <p:spTgt spid="12">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animEffect transition="in" filter="fade">
                                      <p:cBhvr>
                                        <p:cTn id="23"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D22C5-0C9E-B582-A8FE-B45E70A01E7F}"/>
              </a:ext>
            </a:extLst>
          </p:cNvPr>
          <p:cNvSpPr>
            <a:spLocks noGrp="1"/>
          </p:cNvSpPr>
          <p:nvPr>
            <p:ph type="ctrTitle"/>
          </p:nvPr>
        </p:nvSpPr>
        <p:spPr>
          <a:xfrm>
            <a:off x="914401" y="849782"/>
            <a:ext cx="5715000" cy="2432433"/>
          </a:xfrm>
        </p:spPr>
        <p:txBody>
          <a:bodyPr/>
          <a:lstStyle/>
          <a:p>
            <a:pPr algn="ctr"/>
            <a:r>
              <a:rPr lang="az-Latn-AZ" dirty="0">
                <a:latin typeface="Times New Roman" panose="02020603050405020304" pitchFamily="18" charset="0"/>
                <a:cs typeface="Times New Roman" panose="02020603050405020304" pitchFamily="18" charset="0"/>
              </a:rPr>
              <a:t>Diqqətiniz üçün təşəkkürlər</a:t>
            </a:r>
            <a:endParaRPr lang="en-US"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D8B5CEF2-E667-BBB5-2EA6-C06F93B6DE12}"/>
              </a:ext>
            </a:extLst>
          </p:cNvPr>
          <p:cNvSpPr>
            <a:spLocks noGrp="1"/>
          </p:cNvSpPr>
          <p:nvPr>
            <p:ph type="subTitle" idx="1"/>
          </p:nvPr>
        </p:nvSpPr>
        <p:spPr>
          <a:xfrm>
            <a:off x="914401" y="4562374"/>
            <a:ext cx="5715000" cy="1485873"/>
          </a:xfrm>
        </p:spPr>
        <p:txBody>
          <a:bodyPr/>
          <a:lstStyle/>
          <a:p>
            <a:r>
              <a:rPr lang="az-Latn-AZ" dirty="0"/>
              <a:t>Ayan Hüseynova</a:t>
            </a:r>
            <a:endParaRPr lang="en-US" dirty="0"/>
          </a:p>
          <a:p>
            <a:r>
              <a:rPr lang="az-Latn-AZ" dirty="0"/>
              <a:t>ayan.huseynova</a:t>
            </a:r>
            <a:r>
              <a:rPr lang="en-US" dirty="0"/>
              <a:t>@</a:t>
            </a:r>
            <a:r>
              <a:rPr lang="az-Latn-AZ" dirty="0"/>
              <a:t>gmail.com</a:t>
            </a:r>
            <a:r>
              <a:rPr lang="en-US" dirty="0"/>
              <a:t> </a:t>
            </a:r>
          </a:p>
          <a:p>
            <a:r>
              <a:rPr lang="az-Latn-AZ" dirty="0"/>
              <a:t>a-h.avasu</a:t>
            </a:r>
            <a:r>
              <a:rPr lang="en-US" dirty="0"/>
              <a:t>.</a:t>
            </a:r>
            <a:r>
              <a:rPr lang="az-Latn-AZ" dirty="0"/>
              <a:t>az</a:t>
            </a:r>
            <a:endParaRPr lang="en-US" dirty="0"/>
          </a:p>
        </p:txBody>
      </p:sp>
    </p:spTree>
    <p:extLst>
      <p:ext uri="{BB962C8B-B14F-4D97-AF65-F5344CB8AC3E}">
        <p14:creationId xmlns:p14="http://schemas.microsoft.com/office/powerpoint/2010/main" val="1973173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21072-4A77-DB4D-DF41-58EADB7DA94E}"/>
              </a:ext>
            </a:extLst>
          </p:cNvPr>
          <p:cNvSpPr>
            <a:spLocks noGrp="1"/>
          </p:cNvSpPr>
          <p:nvPr>
            <p:ph type="title"/>
          </p:nvPr>
        </p:nvSpPr>
        <p:spPr>
          <a:xfrm>
            <a:off x="914400" y="339634"/>
            <a:ext cx="6583680" cy="1489167"/>
          </a:xfrm>
        </p:spPr>
        <p:txBody>
          <a:bodyPr/>
          <a:lstStyle/>
          <a:p>
            <a:r>
              <a:rPr lang="az-Latn-AZ" dirty="0"/>
              <a:t>Plan</a:t>
            </a:r>
            <a:endParaRPr lang="en-US" dirty="0"/>
          </a:p>
        </p:txBody>
      </p:sp>
      <p:sp>
        <p:nvSpPr>
          <p:cNvPr id="3" name="Content Placeholder 2">
            <a:extLst>
              <a:ext uri="{FF2B5EF4-FFF2-40B4-BE49-F238E27FC236}">
                <a16:creationId xmlns:a16="http://schemas.microsoft.com/office/drawing/2014/main" id="{D4D22962-3C7F-E480-5C35-7F4860A098E1}"/>
              </a:ext>
            </a:extLst>
          </p:cNvPr>
          <p:cNvSpPr>
            <a:spLocks noGrp="1"/>
          </p:cNvSpPr>
          <p:nvPr>
            <p:ph idx="1"/>
          </p:nvPr>
        </p:nvSpPr>
        <p:spPr>
          <a:xfrm>
            <a:off x="914400" y="1959429"/>
            <a:ext cx="6583680" cy="4275908"/>
          </a:xfrm>
        </p:spPr>
        <p:txBody>
          <a:bodyPr>
            <a:normAutofit lnSpcReduction="10000"/>
          </a:bodyPr>
          <a:lstStyle/>
          <a:p>
            <a:pPr marL="269875" indent="-269875"/>
            <a:r>
              <a:rPr lang="az-Latn-AZ" b="1" dirty="0"/>
              <a:t>GİRİŞ</a:t>
            </a:r>
            <a:endParaRPr lang="en-US" b="1" dirty="0"/>
          </a:p>
          <a:p>
            <a:pPr marL="269875" indent="-269875"/>
            <a:r>
              <a:rPr lang="en-US" sz="1800" b="1" dirty="0">
                <a:effectLst/>
                <a:latin typeface="Times New Roman" panose="02020603050405020304" pitchFamily="18" charset="0"/>
                <a:ea typeface="Calibri" panose="020F0502020204030204" pitchFamily="34" charset="0"/>
              </a:rPr>
              <a:t>FƏSİL I</a:t>
            </a:r>
            <a:r>
              <a:rPr lang="en-US" dirty="0"/>
              <a:t>. </a:t>
            </a:r>
            <a:r>
              <a:rPr lang="az-Latn-AZ" dirty="0"/>
              <a:t>S</a:t>
            </a:r>
            <a:r>
              <a:rPr lang="en-US" dirty="0" err="1"/>
              <a:t>ənaye</a:t>
            </a:r>
            <a:r>
              <a:rPr lang="en-US" dirty="0"/>
              <a:t> </a:t>
            </a:r>
            <a:r>
              <a:rPr lang="en-US" dirty="0" err="1"/>
              <a:t>və</a:t>
            </a:r>
            <a:r>
              <a:rPr lang="en-US" dirty="0"/>
              <a:t> </a:t>
            </a:r>
            <a:r>
              <a:rPr lang="en-US" dirty="0" err="1"/>
              <a:t>nəqliyyat</a:t>
            </a:r>
            <a:r>
              <a:rPr lang="en-US" dirty="0"/>
              <a:t> </a:t>
            </a:r>
            <a:r>
              <a:rPr lang="en-US" dirty="0" err="1"/>
              <a:t>sektorlar</a:t>
            </a:r>
            <a:r>
              <a:rPr lang="az-Latn-AZ" dirty="0"/>
              <a:t>ı</a:t>
            </a:r>
            <a:r>
              <a:rPr lang="en-US" dirty="0"/>
              <a:t>n</a:t>
            </a:r>
            <a:r>
              <a:rPr lang="az-Latn-AZ" dirty="0"/>
              <a:t>ı</a:t>
            </a:r>
            <a:r>
              <a:rPr lang="en-US" dirty="0"/>
              <a:t>n </a:t>
            </a:r>
            <a:r>
              <a:rPr lang="en-US" dirty="0" err="1"/>
              <a:t>karbon</a:t>
            </a:r>
            <a:r>
              <a:rPr lang="en-US" dirty="0"/>
              <a:t> </a:t>
            </a:r>
            <a:r>
              <a:rPr lang="en-US" dirty="0" err="1"/>
              <a:t>emisiyalar</a:t>
            </a:r>
            <a:r>
              <a:rPr lang="az-Latn-AZ" dirty="0"/>
              <a:t>ı</a:t>
            </a:r>
            <a:r>
              <a:rPr lang="en-US" dirty="0"/>
              <a:t>n</a:t>
            </a:r>
            <a:r>
              <a:rPr lang="az-Latn-AZ" dirty="0"/>
              <a:t>ı</a:t>
            </a:r>
            <a:r>
              <a:rPr lang="en-US" dirty="0"/>
              <a:t>n </a:t>
            </a:r>
            <a:r>
              <a:rPr lang="en-US" dirty="0" err="1"/>
              <a:t>formalaşmas</a:t>
            </a:r>
            <a:r>
              <a:rPr lang="az-Latn-AZ" dirty="0"/>
              <a:t>ı</a:t>
            </a:r>
            <a:r>
              <a:rPr lang="en-US" dirty="0" err="1"/>
              <a:t>nda</a:t>
            </a:r>
            <a:r>
              <a:rPr lang="en-US" dirty="0"/>
              <a:t> </a:t>
            </a:r>
            <a:r>
              <a:rPr lang="en-US" dirty="0" err="1"/>
              <a:t>rolunun</a:t>
            </a:r>
            <a:r>
              <a:rPr lang="en-US" dirty="0"/>
              <a:t> </a:t>
            </a:r>
            <a:r>
              <a:rPr lang="en-US" dirty="0" err="1"/>
              <a:t>elmi</a:t>
            </a:r>
            <a:r>
              <a:rPr lang="en-US" dirty="0"/>
              <a:t> </a:t>
            </a:r>
            <a:r>
              <a:rPr lang="en-US" dirty="0" err="1"/>
              <a:t>izah</a:t>
            </a:r>
            <a:r>
              <a:rPr lang="az-Latn-AZ" dirty="0"/>
              <a:t>ı</a:t>
            </a:r>
          </a:p>
          <a:p>
            <a:pPr marL="269875" indent="-269875"/>
            <a:r>
              <a:rPr lang="en-US" sz="1800" b="1" dirty="0">
                <a:effectLst/>
                <a:latin typeface="Times New Roman" panose="02020603050405020304" pitchFamily="18" charset="0"/>
                <a:ea typeface="Calibri" panose="020F0502020204030204" pitchFamily="34" charset="0"/>
              </a:rPr>
              <a:t>FƏSİL I</a:t>
            </a:r>
            <a:r>
              <a:rPr lang="az-Latn-AZ" sz="1800" b="1" dirty="0">
                <a:effectLst/>
                <a:latin typeface="Times New Roman" panose="02020603050405020304" pitchFamily="18" charset="0"/>
                <a:ea typeface="Calibri" panose="020F0502020204030204" pitchFamily="34" charset="0"/>
              </a:rPr>
              <a:t>I</a:t>
            </a:r>
            <a:r>
              <a:rPr lang="en-US" dirty="0"/>
              <a:t>. </a:t>
            </a:r>
            <a:r>
              <a:rPr lang="az-Latn-AZ" dirty="0"/>
              <a:t>S</a:t>
            </a:r>
            <a:r>
              <a:rPr lang="en-US" dirty="0" err="1"/>
              <a:t>ənaye</a:t>
            </a:r>
            <a:r>
              <a:rPr lang="en-US" dirty="0"/>
              <a:t> </a:t>
            </a:r>
            <a:r>
              <a:rPr lang="en-US" dirty="0" err="1"/>
              <a:t>və</a:t>
            </a:r>
            <a:r>
              <a:rPr lang="en-US" dirty="0"/>
              <a:t> </a:t>
            </a:r>
            <a:r>
              <a:rPr lang="en-US" dirty="0" err="1"/>
              <a:t>nəqliyyat</a:t>
            </a:r>
            <a:r>
              <a:rPr lang="en-US" dirty="0"/>
              <a:t> </a:t>
            </a:r>
            <a:r>
              <a:rPr lang="en-US" dirty="0" err="1"/>
              <a:t>sektorlar</a:t>
            </a:r>
            <a:r>
              <a:rPr lang="az-Latn-AZ" dirty="0"/>
              <a:t>ı</a:t>
            </a:r>
            <a:r>
              <a:rPr lang="en-US" dirty="0" err="1"/>
              <a:t>nda</a:t>
            </a:r>
            <a:r>
              <a:rPr lang="en-US" dirty="0"/>
              <a:t> </a:t>
            </a:r>
            <a:r>
              <a:rPr lang="en-US" dirty="0" err="1"/>
              <a:t>karbon</a:t>
            </a:r>
            <a:r>
              <a:rPr lang="en-US" dirty="0"/>
              <a:t> </a:t>
            </a:r>
            <a:r>
              <a:rPr lang="en-US" dirty="0" err="1"/>
              <a:t>emisiyalar</a:t>
            </a:r>
            <a:r>
              <a:rPr lang="az-Latn-AZ" dirty="0"/>
              <a:t>ı</a:t>
            </a:r>
            <a:r>
              <a:rPr lang="en-US" dirty="0"/>
              <a:t>n</a:t>
            </a:r>
            <a:r>
              <a:rPr lang="az-Latn-AZ" dirty="0"/>
              <a:t>ı</a:t>
            </a:r>
            <a:r>
              <a:rPr lang="en-US" dirty="0"/>
              <a:t>n </a:t>
            </a:r>
            <a:r>
              <a:rPr lang="en-US" dirty="0" err="1"/>
              <a:t>azald</a:t>
            </a:r>
            <a:r>
              <a:rPr lang="az-Latn-AZ" dirty="0"/>
              <a:t>ı</a:t>
            </a:r>
            <a:r>
              <a:rPr lang="en-US" dirty="0" err="1"/>
              <a:t>lmas</a:t>
            </a:r>
            <a:r>
              <a:rPr lang="az-Latn-AZ" dirty="0"/>
              <a:t>ı</a:t>
            </a:r>
            <a:r>
              <a:rPr lang="en-US" dirty="0"/>
              <a:t> </a:t>
            </a:r>
            <a:r>
              <a:rPr lang="en-US" dirty="0" err="1"/>
              <a:t>strategiyalar</a:t>
            </a:r>
            <a:r>
              <a:rPr lang="az-Latn-AZ" dirty="0"/>
              <a:t>ı</a:t>
            </a:r>
            <a:endParaRPr lang="en-US" dirty="0"/>
          </a:p>
          <a:p>
            <a:pPr marL="269875" indent="-269875"/>
            <a:r>
              <a:rPr lang="az-Latn-AZ" b="1" dirty="0"/>
              <a:t>N</a:t>
            </a:r>
            <a:r>
              <a:rPr lang="en-US" b="1" dirty="0" err="1"/>
              <a:t>əticə</a:t>
            </a:r>
            <a:endParaRPr lang="az-Latn-AZ" b="1" dirty="0"/>
          </a:p>
          <a:p>
            <a:pPr marL="269875" indent="-269875"/>
            <a:r>
              <a:rPr lang="az-Latn-AZ" b="1" dirty="0"/>
              <a:t>Ə</a:t>
            </a:r>
            <a:r>
              <a:rPr lang="en-US" b="1" dirty="0" err="1"/>
              <a:t>dəbiyyat</a:t>
            </a:r>
            <a:endParaRPr lang="en-US" b="1" dirty="0"/>
          </a:p>
        </p:txBody>
      </p:sp>
      <p:sp>
        <p:nvSpPr>
          <p:cNvPr id="4" name="Slide Number Placeholder 3">
            <a:extLst>
              <a:ext uri="{FF2B5EF4-FFF2-40B4-BE49-F238E27FC236}">
                <a16:creationId xmlns:a16="http://schemas.microsoft.com/office/drawing/2014/main" id="{18D5CFA2-4E67-F157-5FFD-A246307D41F7}"/>
              </a:ext>
            </a:extLst>
          </p:cNvPr>
          <p:cNvSpPr>
            <a:spLocks noGrp="1"/>
          </p:cNvSpPr>
          <p:nvPr>
            <p:ph type="sldNum" sz="quarter" idx="10"/>
          </p:nvPr>
        </p:nvSpPr>
        <p:spPr>
          <a:xfrm>
            <a:off x="11124411" y="0"/>
            <a:ext cx="1067589" cy="471489"/>
          </a:xfrm>
        </p:spPr>
        <p:txBody>
          <a:bodyPr/>
          <a:lstStyle/>
          <a:p>
            <a:fld id="{48F63A3B-78C7-47BE-AE5E-E10140E04643}" type="slidenum">
              <a:rPr lang="en-US" smtClean="0"/>
              <a:pPr/>
              <a:t>2</a:t>
            </a:fld>
            <a:endParaRPr lang="en-US" dirty="0"/>
          </a:p>
        </p:txBody>
      </p:sp>
    </p:spTree>
    <p:extLst>
      <p:ext uri="{BB962C8B-B14F-4D97-AF65-F5344CB8AC3E}">
        <p14:creationId xmlns:p14="http://schemas.microsoft.com/office/powerpoint/2010/main" val="391321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EDA75-0988-2AC2-87F8-8DEC83A7B9CA}"/>
              </a:ext>
            </a:extLst>
          </p:cNvPr>
          <p:cNvSpPr>
            <a:spLocks noGrp="1"/>
          </p:cNvSpPr>
          <p:nvPr>
            <p:ph type="title"/>
          </p:nvPr>
        </p:nvSpPr>
        <p:spPr>
          <a:xfrm>
            <a:off x="1" y="115503"/>
            <a:ext cx="9355756" cy="548641"/>
          </a:xfrm>
        </p:spPr>
        <p:txBody>
          <a:bodyPr/>
          <a:lstStyle/>
          <a:p>
            <a:pPr algn="ctr"/>
            <a:r>
              <a:rPr lang="az-Latn-AZ" dirty="0"/>
              <a:t>GİRİŞ</a:t>
            </a:r>
            <a:endParaRPr lang="en-US" dirty="0"/>
          </a:p>
        </p:txBody>
      </p:sp>
      <p:sp>
        <p:nvSpPr>
          <p:cNvPr id="6" name="TextBox 5">
            <a:extLst>
              <a:ext uri="{FF2B5EF4-FFF2-40B4-BE49-F238E27FC236}">
                <a16:creationId xmlns:a16="http://schemas.microsoft.com/office/drawing/2014/main" id="{1E61E1B2-1236-EC2E-4538-E77A7B4D9856}"/>
              </a:ext>
            </a:extLst>
          </p:cNvPr>
          <p:cNvSpPr txBox="1"/>
          <p:nvPr/>
        </p:nvSpPr>
        <p:spPr>
          <a:xfrm>
            <a:off x="423511" y="664144"/>
            <a:ext cx="9144840" cy="2862322"/>
          </a:xfrm>
          <a:prstGeom prst="rect">
            <a:avLst/>
          </a:prstGeom>
          <a:noFill/>
        </p:spPr>
        <p:txBody>
          <a:bodyPr wrap="square">
            <a:spAutoFit/>
          </a:bodyPr>
          <a:lstStyle/>
          <a:p>
            <a:pPr indent="182563" algn="just"/>
            <a:r>
              <a:rPr lang="en-US" sz="1800" b="1" dirty="0" err="1">
                <a:effectLst/>
                <a:latin typeface="Times New Roman" panose="02020603050405020304" pitchFamily="18" charset="0"/>
                <a:ea typeface="Calibri" panose="020F0502020204030204" pitchFamily="34" charset="0"/>
              </a:rPr>
              <a:t>Mövzunun</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aktuallığı</a:t>
            </a:r>
            <a:r>
              <a:rPr lang="en-US" sz="1800" b="1" dirty="0">
                <a:effectLst/>
                <a:latin typeface="Times New Roman" panose="02020603050405020304" pitchFamily="18" charset="0"/>
                <a:ea typeface="Calibri" panose="020F0502020204030204" pitchFamily="34" charset="0"/>
              </a:rPr>
              <a: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Müasir</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dövrdə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qlobal</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iqtisadiyyatın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əsas</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hərəkətverici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qüvvələri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olan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sənaye</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nəqliyyat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sektorları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eyni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zamanda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ətraf</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mühitə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göstərilən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antropogen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təzyiqin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əsas</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mənbələridir</a:t>
            </a:r>
            <a:r>
              <a:rPr lang="en-US" sz="1800" dirty="0">
                <a:effectLst/>
                <a:latin typeface="Times New Roman" panose="02020603050405020304" pitchFamily="18" charset="0"/>
                <a:ea typeface="Calibri" panose="020F0502020204030204" pitchFamily="34" charset="0"/>
              </a:rPr>
              <a:t>. Bu </a:t>
            </a:r>
            <a:r>
              <a:rPr lang="en-US" sz="1800" dirty="0" err="1">
                <a:effectLst/>
                <a:latin typeface="Times New Roman" panose="02020603050405020304" pitchFamily="18" charset="0"/>
                <a:ea typeface="Calibri" panose="020F0502020204030204" pitchFamily="34" charset="0"/>
              </a:rPr>
              <a:t>sektorların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sürətli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inkişafı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fosil</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yanacaqlardan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asılılığı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atmosferə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böyük</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həcmdə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karbon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dioksid</a:t>
            </a:r>
            <a:r>
              <a:rPr lang="en-US" sz="1800" dirty="0">
                <a:effectLst/>
                <a:latin typeface="Times New Roman" panose="02020603050405020304" pitchFamily="18" charset="0"/>
                <a:ea typeface="Calibri" panose="020F0502020204030204" pitchFamily="34" charset="0"/>
              </a:rPr>
              <a:t> (CO₂), </a:t>
            </a:r>
            <a:r>
              <a:rPr lang="en-US" sz="1800" dirty="0" err="1">
                <a:effectLst/>
                <a:latin typeface="Times New Roman" panose="02020603050405020304" pitchFamily="18" charset="0"/>
                <a:ea typeface="Calibri" panose="020F0502020204030204" pitchFamily="34" charset="0"/>
              </a:rPr>
              <a:t>metan</a:t>
            </a:r>
            <a:r>
              <a:rPr lang="en-US" sz="1800" dirty="0">
                <a:effectLst/>
                <a:latin typeface="Times New Roman" panose="02020603050405020304" pitchFamily="18" charset="0"/>
                <a:ea typeface="Calibri" panose="020F0502020204030204" pitchFamily="34" charset="0"/>
              </a:rPr>
              <a:t> (CH₄) </a:t>
            </a:r>
            <a:r>
              <a:rPr lang="en-US" sz="1800" dirty="0" err="1">
                <a:effectLst/>
                <a:latin typeface="Times New Roman" panose="02020603050405020304" pitchFamily="18" charset="0"/>
                <a:ea typeface="Calibri" panose="020F0502020204030204" pitchFamily="34" charset="0"/>
              </a:rPr>
              <a:t>və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digər</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istixana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qazlarının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atılmasına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səbəb</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olur</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Artan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karbon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emissiyaları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qlobal</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iqlim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dəyişikliklərini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sürətləndirir</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təbii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ekosistemlərin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deqradasiyasına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ekoloji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tarazlığın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pozulmasına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yol</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açır</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Sənaye</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müəssisələrinin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enerji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tutumlu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istehsal</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prosesləri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nəqliyyat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vasitələrinin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sayının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həndəsi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silsilə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ilə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artması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emissiya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balansında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sahələrin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payını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həlledici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edir</a:t>
            </a:r>
            <a:r>
              <a:rPr lang="en-US" sz="1800" dirty="0">
                <a:effectLst/>
                <a:latin typeface="Times New Roman" panose="02020603050405020304" pitchFamily="18" charset="0"/>
                <a:ea typeface="Calibri" panose="020F0502020204030204" pitchFamily="34" charset="0"/>
              </a:rPr>
              <a:t>. Bu </a:t>
            </a:r>
            <a:r>
              <a:rPr lang="en-US" sz="1800" dirty="0" err="1">
                <a:effectLst/>
                <a:latin typeface="Times New Roman" panose="02020603050405020304" pitchFamily="18" charset="0"/>
                <a:ea typeface="Calibri" panose="020F0502020204030204" pitchFamily="34" charset="0"/>
              </a:rPr>
              <a:t>baxımdan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emissiya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mənbələrinin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differensial</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təhlili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onların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mənfi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təsirlərinin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azaldılması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üçün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səmərəli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strategiyaların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işlənilməsi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həm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ekoloji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təhlükəsizlik</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həm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davamlı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inkişaf</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baxımından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olduqca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aktualdır</a:t>
            </a:r>
            <a:r>
              <a:rPr lang="en-US" sz="1800" dirty="0">
                <a:effectLst/>
                <a:latin typeface="Times New Roman" panose="02020603050405020304" pitchFamily="18" charset="0"/>
                <a:ea typeface="Calibri" panose="020F0502020204030204" pitchFamily="34" charset="0"/>
              </a:rPr>
              <a:t>.</a:t>
            </a:r>
            <a:endParaRPr lang="en-US" dirty="0"/>
          </a:p>
        </p:txBody>
      </p:sp>
      <p:sp>
        <p:nvSpPr>
          <p:cNvPr id="9" name="TextBox 8">
            <a:extLst>
              <a:ext uri="{FF2B5EF4-FFF2-40B4-BE49-F238E27FC236}">
                <a16:creationId xmlns:a16="http://schemas.microsoft.com/office/drawing/2014/main" id="{8D46A9E5-38A2-1DB0-E13B-82488FCB19DB}"/>
              </a:ext>
            </a:extLst>
          </p:cNvPr>
          <p:cNvSpPr txBox="1"/>
          <p:nvPr/>
        </p:nvSpPr>
        <p:spPr>
          <a:xfrm>
            <a:off x="423512" y="3728596"/>
            <a:ext cx="11348186" cy="2585323"/>
          </a:xfrm>
          <a:prstGeom prst="rect">
            <a:avLst/>
          </a:prstGeom>
          <a:noFill/>
        </p:spPr>
        <p:txBody>
          <a:bodyPr wrap="square">
            <a:spAutoFit/>
          </a:bodyPr>
          <a:lstStyle/>
          <a:p>
            <a:pPr indent="449580" algn="just"/>
            <a:r>
              <a:rPr lang="en-US" sz="1800" b="1" dirty="0" err="1">
                <a:effectLst/>
                <a:latin typeface="Times New Roman" panose="02020603050405020304" pitchFamily="18" charset="0"/>
                <a:ea typeface="Calibri" panose="020F0502020204030204" pitchFamily="34" charset="0"/>
              </a:rPr>
              <a:t>Tədqiqatın</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məqsəd</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və</a:t>
            </a:r>
            <a:r>
              <a:rPr lang="en-US" sz="1800" b="1" dirty="0">
                <a:effectLst/>
                <a:latin typeface="Times New Roman" panose="02020603050405020304" pitchFamily="18" charset="0"/>
                <a:ea typeface="Calibri" panose="020F0502020204030204" pitchFamily="34" charset="0"/>
              </a:rPr>
              <a:t> </a:t>
            </a:r>
            <a:r>
              <a:rPr lang="en-US" sz="1800" b="1" dirty="0" err="1">
                <a:effectLst/>
                <a:latin typeface="Times New Roman" panose="02020603050405020304" pitchFamily="18" charset="0"/>
                <a:ea typeface="Calibri" panose="020F0502020204030204" pitchFamily="34" charset="0"/>
              </a:rPr>
              <a:t>vəzifələri</a:t>
            </a:r>
            <a:r>
              <a:rPr lang="en-US" sz="1800" b="1" dirty="0">
                <a:effectLst/>
                <a:latin typeface="Times New Roman" panose="02020603050405020304" pitchFamily="18" charset="0"/>
                <a:ea typeface="Calibri" panose="020F0502020204030204" pitchFamily="34" charset="0"/>
              </a:rPr>
              <a: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Tədqiqatın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əsas</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məqsədi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sənaye</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nəqliyyat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sektorlarının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karbon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emissiyalarının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formalaşmasındakı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rolunu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elmi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əsaslarla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qiymətləndirmək</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emissiyaların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ətraf</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mühitə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mənfi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təsirlərini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minimuma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endirəcək</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strateji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yanaşmaları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müəyyənləşdirməkdir</a:t>
            </a:r>
            <a:r>
              <a:rPr lang="en-US"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Bu</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məqsədə</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çatmaq</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üçün</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aşağıdakı</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vəzifələr</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yerinə</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yetirilmişdir</a:t>
            </a:r>
            <a:r>
              <a:rPr lang="ru-RU" sz="1800" dirty="0">
                <a:effectLst/>
                <a:latin typeface="Times New Roman" panose="02020603050405020304" pitchFamily="18" charset="0"/>
                <a:ea typeface="Calibri" panose="020F0502020204030204" pitchFamily="34" charset="0"/>
              </a:rPr>
              <a:t>:</a:t>
            </a:r>
            <a:endParaRPr lang="en-US" sz="2000" dirty="0">
              <a:effectLst/>
              <a:latin typeface="Times New Roman" panose="02020603050405020304" pitchFamily="18" charset="0"/>
              <a:ea typeface="Calibri" panose="020F0502020204030204" pitchFamily="34" charset="0"/>
            </a:endParaRPr>
          </a:p>
          <a:p>
            <a:pPr marL="342900" lvl="0" indent="-342900" algn="just">
              <a:buFont typeface="Times New Roman" panose="02020603050405020304" pitchFamily="18" charset="0"/>
              <a:buChar char="-"/>
            </a:pPr>
            <a:r>
              <a:rPr lang="az-Latn-AZ" sz="1800" kern="100" dirty="0">
                <a:effectLst/>
                <a:latin typeface="Times New Roman" panose="02020603050405020304" pitchFamily="18" charset="0"/>
                <a:ea typeface="Calibri" panose="020F0502020204030204" pitchFamily="34" charset="0"/>
                <a:cs typeface="Times New Roman" panose="02020603050405020304" pitchFamily="18" charset="0"/>
              </a:rPr>
              <a:t>Karbon emissiyası anlayışını və onun qlobal iqlim sistemindəki neqativ fəsadlarını səciyyələndirmək;</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Times New Roman" panose="02020603050405020304" pitchFamily="18" charset="0"/>
              <a:buChar char="-"/>
            </a:pPr>
            <a:r>
              <a:rPr lang="az-Latn-AZ" sz="1800" kern="100" dirty="0">
                <a:effectLst/>
                <a:latin typeface="Times New Roman" panose="02020603050405020304" pitchFamily="18" charset="0"/>
                <a:ea typeface="Calibri" panose="020F0502020204030204" pitchFamily="34" charset="0"/>
                <a:cs typeface="Times New Roman" panose="02020603050405020304" pitchFamily="18" charset="0"/>
              </a:rPr>
              <a:t>Sənaye sektorunda istehsalat proseslərindən qaynaqlanan emissiyaların yaranma xüsusiyyətlərini təhlil etmək;</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Times New Roman" panose="02020603050405020304" pitchFamily="18" charset="0"/>
              <a:buChar char="-"/>
            </a:pPr>
            <a:r>
              <a:rPr lang="az-Latn-AZ" sz="1800" kern="100" dirty="0">
                <a:effectLst/>
                <a:latin typeface="Times New Roman" panose="02020603050405020304" pitchFamily="18" charset="0"/>
                <a:ea typeface="Calibri" panose="020F0502020204030204" pitchFamily="34" charset="0"/>
                <a:cs typeface="Times New Roman" panose="02020603050405020304" pitchFamily="18" charset="0"/>
              </a:rPr>
              <a:t>Nəqliyyatın növləri üzrə karbon emissiyalarının artım dinamikasını və rolunu araşdırmaq;Emissiyaların ekosistemlərə və insan sağlamlığına təsir dərəcəsini qiymətləndirmək;</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Times New Roman" panose="02020603050405020304" pitchFamily="18" charset="0"/>
              <a:buChar char="-"/>
            </a:pPr>
            <a:r>
              <a:rPr lang="az-Latn-AZ" sz="1800" kern="100" dirty="0">
                <a:effectLst/>
                <a:latin typeface="Times New Roman" panose="02020603050405020304" pitchFamily="18" charset="0"/>
                <a:ea typeface="Calibri" panose="020F0502020204030204" pitchFamily="34" charset="0"/>
                <a:cs typeface="Times New Roman" panose="02020603050405020304" pitchFamily="18" charset="0"/>
              </a:rPr>
              <a:t>Aşağı karbonlu texnologiyaların, alternativ enerjinin və beynəlxalq ekoloji siyasət mexanizmlərinin tətbiqi yollarını müəyyən etmək.</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Slide Number Placeholder 22">
            <a:extLst>
              <a:ext uri="{FF2B5EF4-FFF2-40B4-BE49-F238E27FC236}">
                <a16:creationId xmlns:a16="http://schemas.microsoft.com/office/drawing/2014/main" id="{BFD16389-CCC3-6A0E-B542-1A3B34EE51AF}"/>
              </a:ext>
            </a:extLst>
          </p:cNvPr>
          <p:cNvSpPr txBox="1">
            <a:spLocks/>
          </p:cNvSpPr>
          <p:nvPr/>
        </p:nvSpPr>
        <p:spPr>
          <a:xfrm>
            <a:off x="11646568" y="14587"/>
            <a:ext cx="545432" cy="4714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8F63A3B-78C7-47BE-AE5E-E10140E04643}" type="slidenum">
              <a:rPr lang="en-US" smtClean="0"/>
              <a:pPr algn="r"/>
              <a:t>3</a:t>
            </a:fld>
            <a:endParaRPr lang="en-US" dirty="0"/>
          </a:p>
        </p:txBody>
      </p:sp>
    </p:spTree>
    <p:extLst>
      <p:ext uri="{BB962C8B-B14F-4D97-AF65-F5344CB8AC3E}">
        <p14:creationId xmlns:p14="http://schemas.microsoft.com/office/powerpoint/2010/main" val="290649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219B-7E3A-7E84-6386-37313F0CFB09}"/>
              </a:ext>
            </a:extLst>
          </p:cNvPr>
          <p:cNvSpPr>
            <a:spLocks noGrp="1"/>
          </p:cNvSpPr>
          <p:nvPr>
            <p:ph type="title"/>
          </p:nvPr>
        </p:nvSpPr>
        <p:spPr>
          <a:xfrm>
            <a:off x="481263" y="438250"/>
            <a:ext cx="6805061" cy="607896"/>
          </a:xfrm>
        </p:spPr>
        <p:txBody>
          <a:bodyPr/>
          <a:lstStyle/>
          <a:p>
            <a:pPr algn="ctr"/>
            <a:r>
              <a:rPr lang="az-Latn-AZ" dirty="0"/>
              <a:t>GİRİŞ</a:t>
            </a:r>
            <a:endParaRPr lang="en-US" dirty="0"/>
          </a:p>
        </p:txBody>
      </p:sp>
      <p:sp>
        <p:nvSpPr>
          <p:cNvPr id="3" name="Text Placeholder 2">
            <a:extLst>
              <a:ext uri="{FF2B5EF4-FFF2-40B4-BE49-F238E27FC236}">
                <a16:creationId xmlns:a16="http://schemas.microsoft.com/office/drawing/2014/main" id="{A2E339BF-E6D7-DD0E-AF02-6813852EE723}"/>
              </a:ext>
            </a:extLst>
          </p:cNvPr>
          <p:cNvSpPr>
            <a:spLocks noGrp="1"/>
          </p:cNvSpPr>
          <p:nvPr>
            <p:ph idx="1"/>
          </p:nvPr>
        </p:nvSpPr>
        <p:spPr>
          <a:xfrm>
            <a:off x="7353701" y="693019"/>
            <a:ext cx="4379495" cy="6044665"/>
          </a:xfrm>
        </p:spPr>
        <p:txBody>
          <a:bodyPr>
            <a:noAutofit/>
          </a:bodyPr>
          <a:lstStyle/>
          <a:p>
            <a:pPr indent="355600" algn="just"/>
            <a:r>
              <a:rPr lang="az-Latn-AZ" sz="1800" b="1" dirty="0"/>
              <a:t>Buraxılış işinin strukturu.</a:t>
            </a:r>
            <a:r>
              <a:rPr lang="az-Latn-AZ" sz="1800" dirty="0"/>
              <a:t> Buraxılış işi giriş, iki fəsil, nəticə və istifadə edilmiş ədəbiyyat siyahısından ibarətdir. İşin ümumi həcmi 36 səhifə olmaqla, mətndə 5 şəkil və 2 cədvəl təqdim edilmişdir. Ədəbiyyat siyahısına 21 elmi mənbə daxildir. Buraxılış işinin “Sənaye və nəqliyyat sektorlarının karbon emissiyalarının formalaşmasında rolunun elmi izahı” adlı I fəslində sənaye və nəqliyyat sektorlarında karbon emissiyalarının yaranma mexanizmləri və ekoloji fəsadları şərh olunmuşdur. “Sənaye və nəqliyyat sektorlarında karbon emissiyalarının azaldılması strategiyaları” adlı II fəsildə isə karbon emissiyalarının azaldılması üçün innovativ texnologiyalar, alternativ enerji həlləri və beynəlxalq normativ tənzimləmə mexanizmləri təhlil edilmişdir. Hər iki fəsil 4 yarımfəslə bölünmüş və məntiqi ardıcıllıqla sıralanmışdır.</a:t>
            </a:r>
            <a:endParaRPr lang="en-US" sz="1800" dirty="0"/>
          </a:p>
        </p:txBody>
      </p:sp>
      <p:sp>
        <p:nvSpPr>
          <p:cNvPr id="8" name="TextBox 7">
            <a:extLst>
              <a:ext uri="{FF2B5EF4-FFF2-40B4-BE49-F238E27FC236}">
                <a16:creationId xmlns:a16="http://schemas.microsoft.com/office/drawing/2014/main" id="{0D2A69F3-4EBB-8125-86E0-D1ADC5398613}"/>
              </a:ext>
            </a:extLst>
          </p:cNvPr>
          <p:cNvSpPr txBox="1"/>
          <p:nvPr/>
        </p:nvSpPr>
        <p:spPr>
          <a:xfrm>
            <a:off x="430406" y="1027667"/>
            <a:ext cx="6948000" cy="1477328"/>
          </a:xfrm>
          <a:prstGeom prst="rect">
            <a:avLst/>
          </a:prstGeom>
          <a:noFill/>
        </p:spPr>
        <p:txBody>
          <a:bodyPr wrap="square">
            <a:spAutoFit/>
          </a:bodyPr>
          <a:lstStyle/>
          <a:p>
            <a:pPr indent="355600" algn="just"/>
            <a:r>
              <a:rPr lang="az-Latn-AZ" sz="1800" b="1" dirty="0">
                <a:effectLst/>
                <a:latin typeface="Times New Roman" panose="02020603050405020304" pitchFamily="18" charset="0"/>
                <a:ea typeface="Calibri" panose="020F0502020204030204" pitchFamily="34" charset="0"/>
              </a:rPr>
              <a:t>Tədqiqatın obyekti və predmeti.</a:t>
            </a:r>
            <a:r>
              <a:rPr lang="az-Latn-AZ" sz="1800" dirty="0">
                <a:effectLst/>
                <a:latin typeface="Times New Roman" panose="02020603050405020304" pitchFamily="18" charset="0"/>
                <a:ea typeface="Calibri" panose="020F0502020204030204" pitchFamily="34" charset="0"/>
              </a:rPr>
              <a:t> Tədqiqatın obyektini sənaye müəssisələri və nəqliyyat sistemləri tərəfindən atmosferə atılan karbon emissiyaları təşkil edir. Tədqiqatın predmetini isə bu emissiyaların ətraf mühitə təsir mexanizmləri, texnoloji transformasiyalar və emissiyaların azaldılmasına yönəlmiş ekoloji-iqtisadi strategiyalar təşkil edir.</a:t>
            </a:r>
            <a:endParaRPr lang="en-US" sz="2000" dirty="0">
              <a:effectLst/>
              <a:latin typeface="Times New Roman" panose="02020603050405020304" pitchFamily="18" charset="0"/>
              <a:ea typeface="Calibri" panose="020F0502020204030204" pitchFamily="34" charset="0"/>
            </a:endParaRPr>
          </a:p>
        </p:txBody>
      </p:sp>
      <p:sp>
        <p:nvSpPr>
          <p:cNvPr id="10" name="TextBox 9">
            <a:extLst>
              <a:ext uri="{FF2B5EF4-FFF2-40B4-BE49-F238E27FC236}">
                <a16:creationId xmlns:a16="http://schemas.microsoft.com/office/drawing/2014/main" id="{9404FCB0-C907-DE23-D514-F77EF9F69CE0}"/>
              </a:ext>
            </a:extLst>
          </p:cNvPr>
          <p:cNvSpPr txBox="1"/>
          <p:nvPr/>
        </p:nvSpPr>
        <p:spPr>
          <a:xfrm>
            <a:off x="430406" y="2420542"/>
            <a:ext cx="6948000" cy="2308324"/>
          </a:xfrm>
          <a:prstGeom prst="rect">
            <a:avLst/>
          </a:prstGeom>
          <a:noFill/>
        </p:spPr>
        <p:txBody>
          <a:bodyPr wrap="square">
            <a:spAutoFit/>
          </a:bodyPr>
          <a:lstStyle/>
          <a:p>
            <a:pPr indent="355600" algn="just"/>
            <a:r>
              <a:rPr lang="az-Latn-AZ" sz="1800" b="1" dirty="0">
                <a:effectLst/>
                <a:latin typeface="Times New Roman" panose="02020603050405020304" pitchFamily="18" charset="0"/>
                <a:ea typeface="Calibri" panose="020F0502020204030204" pitchFamily="34" charset="0"/>
              </a:rPr>
              <a:t>Tədqiqat metodları.</a:t>
            </a:r>
            <a:r>
              <a:rPr lang="az-Latn-AZ" sz="1800" dirty="0">
                <a:effectLst/>
                <a:latin typeface="Times New Roman" panose="02020603050405020304" pitchFamily="18" charset="0"/>
                <a:ea typeface="Calibri" panose="020F0502020204030204" pitchFamily="34" charset="0"/>
              </a:rPr>
              <a:t> İşin hazırlanmasında sənaye və nəqliyyat sektorlarında emissiya dinamikasını müəyyən etmək üçün statistik təhlil və kəmiyyət göstəricilərinin müqayisəli analizi metodlarından istifadə olunmuşdur. Tədqiqat prosesində ekoloji monitorinq məlumatlarının interpretasiyası vasitəsilə atmosferin çirklənmə səviyyəsi qiymətləndirilmiş, sistemli yanaşma metodu ilə karbon emissiyalarının azaldılmasına yönəlmiş texnoloji və idarəetmə strategiyaları kompleks şəkildə araşdırılmışdır.</a:t>
            </a:r>
            <a:endParaRPr lang="en-US" sz="2000" dirty="0">
              <a:effectLst/>
              <a:latin typeface="Times New Roman" panose="02020603050405020304" pitchFamily="18" charset="0"/>
              <a:ea typeface="Calibri" panose="020F0502020204030204" pitchFamily="34" charset="0"/>
            </a:endParaRPr>
          </a:p>
        </p:txBody>
      </p:sp>
      <p:sp>
        <p:nvSpPr>
          <p:cNvPr id="14" name="TextBox 13">
            <a:extLst>
              <a:ext uri="{FF2B5EF4-FFF2-40B4-BE49-F238E27FC236}">
                <a16:creationId xmlns:a16="http://schemas.microsoft.com/office/drawing/2014/main" id="{FD536594-CC1B-9013-7F71-7CED2033590A}"/>
              </a:ext>
            </a:extLst>
          </p:cNvPr>
          <p:cNvSpPr txBox="1"/>
          <p:nvPr/>
        </p:nvSpPr>
        <p:spPr>
          <a:xfrm>
            <a:off x="430406" y="4632043"/>
            <a:ext cx="6948000" cy="2308324"/>
          </a:xfrm>
          <a:prstGeom prst="rect">
            <a:avLst/>
          </a:prstGeom>
          <a:noFill/>
        </p:spPr>
        <p:txBody>
          <a:bodyPr wrap="square">
            <a:spAutoFit/>
          </a:bodyPr>
          <a:lstStyle/>
          <a:p>
            <a:pPr indent="450215" algn="just"/>
            <a:r>
              <a:rPr lang="az-Latn-AZ" sz="1800" b="1" dirty="0">
                <a:effectLst/>
                <a:latin typeface="Times New Roman" panose="02020603050405020304" pitchFamily="18" charset="0"/>
                <a:ea typeface="Calibri" panose="020F0502020204030204" pitchFamily="34" charset="0"/>
              </a:rPr>
              <a:t>Tədqiqatın elmi-nəzəri və praktiki əhəmiyyəti.</a:t>
            </a:r>
            <a:r>
              <a:rPr lang="az-Latn-AZ" sz="1800" dirty="0">
                <a:effectLst/>
                <a:latin typeface="Times New Roman" panose="02020603050405020304" pitchFamily="18" charset="0"/>
                <a:ea typeface="Calibri" panose="020F0502020204030204" pitchFamily="34" charset="0"/>
              </a:rPr>
              <a:t> Tədqiqatın elmi əhəmiyyəti sənaye və nəqliyyat sektorlarında “karbon izinin” formalaşma qanunauyğunluqlarının öyrənilməsi və aşağı karbonlu iqtisadiyyata keçidin nəzəri əsaslarının işlənilməsidir. Praktiki əhəmiyyəti isə tədqiqat zamanı müəyyən edilmiş azaldılma strategiyalarının sənaye idarəçiliyində, yaşıl nəqliyyat infrastrukturunun qurulmasında və ekoloji standartların təkmilləşdirilməsində tətbiq imkanları ilə bağlıdır.</a:t>
            </a:r>
            <a:endParaRPr lang="en-US" sz="2000" dirty="0">
              <a:effectLst/>
              <a:latin typeface="Times New Roman" panose="02020603050405020304" pitchFamily="18" charset="0"/>
              <a:ea typeface="Calibri" panose="020F0502020204030204" pitchFamily="34" charset="0"/>
            </a:endParaRPr>
          </a:p>
        </p:txBody>
      </p:sp>
      <p:sp>
        <p:nvSpPr>
          <p:cNvPr id="15" name="Slide Number Placeholder 22">
            <a:extLst>
              <a:ext uri="{FF2B5EF4-FFF2-40B4-BE49-F238E27FC236}">
                <a16:creationId xmlns:a16="http://schemas.microsoft.com/office/drawing/2014/main" id="{58A2CE05-FB98-22BF-958B-9483D7889287}"/>
              </a:ext>
            </a:extLst>
          </p:cNvPr>
          <p:cNvSpPr txBox="1">
            <a:spLocks/>
          </p:cNvSpPr>
          <p:nvPr/>
        </p:nvSpPr>
        <p:spPr>
          <a:xfrm>
            <a:off x="11646568" y="14587"/>
            <a:ext cx="545432" cy="4714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8F63A3B-78C7-47BE-AE5E-E10140E04643}" type="slidenum">
              <a:rPr lang="en-US" smtClean="0"/>
              <a:pPr algn="r"/>
              <a:t>4</a:t>
            </a:fld>
            <a:endParaRPr lang="en-US" dirty="0"/>
          </a:p>
        </p:txBody>
      </p:sp>
    </p:spTree>
    <p:extLst>
      <p:ext uri="{BB962C8B-B14F-4D97-AF65-F5344CB8AC3E}">
        <p14:creationId xmlns:p14="http://schemas.microsoft.com/office/powerpoint/2010/main" val="2952923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0-#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10"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2627697" y="86627"/>
            <a:ext cx="8951495" cy="539015"/>
          </a:xfrm>
        </p:spPr>
        <p:txBody>
          <a:bodyPr/>
          <a:lstStyle/>
          <a:p>
            <a:r>
              <a:rPr lang="az-Latn-AZ" sz="1800" b="1" dirty="0">
                <a:effectLst/>
                <a:latin typeface="Times New Roman" panose="02020603050405020304" pitchFamily="18" charset="0"/>
                <a:ea typeface="Calibri" panose="020F0502020204030204" pitchFamily="34" charset="0"/>
              </a:rPr>
              <a:t>FƏSİL I. </a:t>
            </a:r>
            <a:r>
              <a:rPr lang="az-Latn-AZ"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Karbon emissiyası anlayışı və onun qlobal iqlim sisteminə mənfi təsirlər.</a:t>
            </a:r>
            <a:endParaRPr lang="en-US" dirty="0"/>
          </a:p>
        </p:txBody>
      </p:sp>
      <p:sp>
        <p:nvSpPr>
          <p:cNvPr id="3" name="Content Placeholder 2">
            <a:extLst>
              <a:ext uri="{FF2B5EF4-FFF2-40B4-BE49-F238E27FC236}">
                <a16:creationId xmlns:a16="http://schemas.microsoft.com/office/drawing/2014/main" id="{75111C33-898C-4414-4665-5136EB6FC126}"/>
              </a:ext>
            </a:extLst>
          </p:cNvPr>
          <p:cNvSpPr>
            <a:spLocks noGrp="1"/>
          </p:cNvSpPr>
          <p:nvPr>
            <p:ph sz="half" idx="2"/>
          </p:nvPr>
        </p:nvSpPr>
        <p:spPr>
          <a:xfrm>
            <a:off x="2627697" y="928689"/>
            <a:ext cx="9355756" cy="4057198"/>
          </a:xfrm>
        </p:spPr>
        <p:txBody>
          <a:bodyPr/>
          <a:lstStyle/>
          <a:p>
            <a:r>
              <a:rPr lang="az-Latn-AZ" sz="1800" dirty="0">
                <a:effectLst/>
                <a:latin typeface="Times New Roman" panose="02020603050405020304" pitchFamily="18" charset="0"/>
                <a:ea typeface="Calibri" panose="020F0502020204030204" pitchFamily="34" charset="0"/>
              </a:rPr>
              <a:t>Karbon emissiyası insanın təsərrüfat və sənaye fəaliyyəti nəticəsində atmosferə buraxılan karbon dioksid (CO</a:t>
            </a:r>
            <a:r>
              <a:rPr lang="az-Latn-AZ" sz="1800" baseline="-25000" dirty="0">
                <a:effectLst/>
                <a:latin typeface="Times New Roman" panose="02020603050405020304" pitchFamily="18" charset="0"/>
                <a:ea typeface="Calibri" panose="020F0502020204030204" pitchFamily="34" charset="0"/>
              </a:rPr>
              <a:t>2</a:t>
            </a:r>
            <a:r>
              <a:rPr lang="az-Latn-AZ" sz="1800" dirty="0">
                <a:effectLst/>
                <a:latin typeface="Times New Roman" panose="02020603050405020304" pitchFamily="18" charset="0"/>
                <a:ea typeface="Calibri" panose="020F0502020204030204" pitchFamily="34" charset="0"/>
              </a:rPr>
              <a:t>) və digər istixana qazlarının ümumi miqdarını ifadə edir. Bu emissiyalar, əsasən, fosil yanacaqların yandırılması, sənaye istehsalı, nəqliyyat vasitələrinin istismarı, kənd təsərrüfatı prosesləri və enerji istehsalı nəticəsində formalaşır. Atmosfer üçün ciddi təhlükə törədən bu qazlar qlobal iqlim dəyişikliklərinə birbaşa şərait yaradır. Eyni zamanda, bəzi spesifik qaz birləşmələri ozon təbəqəsinin seyrəlməsinə və ekoloji tarazlığın pozulmasına səbəb olur. </a:t>
            </a:r>
          </a:p>
          <a:p>
            <a:r>
              <a:rPr lang="az-Latn-AZ" sz="1800" dirty="0">
                <a:effectLst/>
                <a:latin typeface="Times New Roman" panose="02020603050405020304" pitchFamily="18" charset="0"/>
                <a:ea typeface="Calibri" panose="020F0502020204030204" pitchFamily="34" charset="0"/>
              </a:rPr>
              <a:t>Müasir dövrdə urbanizasiya və sənayeləşmə templərinin kəskin artması karbon emissiyalarının həcmini rekord həddə çatdırmışdır. </a:t>
            </a:r>
          </a:p>
          <a:p>
            <a:r>
              <a:rPr lang="az-Latn-AZ" sz="1800" dirty="0">
                <a:effectLst/>
                <a:latin typeface="Times New Roman" panose="02020603050405020304" pitchFamily="18" charset="0"/>
                <a:ea typeface="Calibri" panose="020F0502020204030204" pitchFamily="34" charset="0"/>
              </a:rPr>
              <a:t>Atmosferdə karbon emissiyalarının artmasının əsas təsir mexanizmi Yer səthinin radiasiya balansının transformasiyası ilə xarakterizə olunur. </a:t>
            </a:r>
          </a:p>
          <a:p>
            <a:r>
              <a:rPr lang="az-Latn-AZ" sz="1800" dirty="0">
                <a:effectLst/>
                <a:latin typeface="Times New Roman" panose="02020603050405020304" pitchFamily="18" charset="0"/>
                <a:ea typeface="Calibri" panose="020F0502020204030204" pitchFamily="34" charset="0"/>
              </a:rPr>
              <a:t>Elmi araşdırmalar karbon emissiyalarının artımı ilə temperatur dəyişmələri arasında birbaşa korrelyasiyanın olduğunu təsdiqləyir.</a:t>
            </a:r>
          </a:p>
        </p:txBody>
      </p:sp>
      <p:pic>
        <p:nvPicPr>
          <p:cNvPr id="4" name="Picture 3">
            <a:extLst>
              <a:ext uri="{FF2B5EF4-FFF2-40B4-BE49-F238E27FC236}">
                <a16:creationId xmlns:a16="http://schemas.microsoft.com/office/drawing/2014/main" id="{97B45EAA-956E-F824-4825-60D42514C70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00173" y="5079733"/>
            <a:ext cx="5128260" cy="1691640"/>
          </a:xfrm>
          <a:prstGeom prst="rect">
            <a:avLst/>
          </a:prstGeom>
          <a:noFill/>
          <a:ln>
            <a:noFill/>
          </a:ln>
        </p:spPr>
      </p:pic>
      <p:sp>
        <p:nvSpPr>
          <p:cNvPr id="6" name="TextBox 5">
            <a:extLst>
              <a:ext uri="{FF2B5EF4-FFF2-40B4-BE49-F238E27FC236}">
                <a16:creationId xmlns:a16="http://schemas.microsoft.com/office/drawing/2014/main" id="{2B7786E4-8E59-FCFC-43F7-BCBA31120F18}"/>
              </a:ext>
            </a:extLst>
          </p:cNvPr>
          <p:cNvSpPr txBox="1"/>
          <p:nvPr/>
        </p:nvSpPr>
        <p:spPr>
          <a:xfrm>
            <a:off x="3936733" y="5325388"/>
            <a:ext cx="2954956" cy="1200329"/>
          </a:xfrm>
          <a:prstGeom prst="rect">
            <a:avLst/>
          </a:prstGeom>
          <a:noFill/>
        </p:spPr>
        <p:txBody>
          <a:bodyPr wrap="square">
            <a:spAutoFit/>
          </a:bodyPr>
          <a:lstStyle/>
          <a:p>
            <a:pPr algn="r"/>
            <a:r>
              <a:rPr lang="az-Latn-AZ" sz="1800" dirty="0">
                <a:effectLst/>
                <a:latin typeface="Times New Roman" panose="02020603050405020304" pitchFamily="18" charset="0"/>
                <a:ea typeface="Calibri" panose="020F0502020204030204" pitchFamily="34" charset="0"/>
              </a:rPr>
              <a:t>Atmosferə buraxılan sənaye və istixana qazlarının vizual təsviri şəkildə əks olunmuşdur. </a:t>
            </a:r>
            <a:endParaRPr lang="en-US" sz="1800" dirty="0">
              <a:effectLst/>
              <a:latin typeface="Times New Roman" panose="02020603050405020304" pitchFamily="18" charset="0"/>
              <a:ea typeface="Calibri" panose="020F0502020204030204" pitchFamily="34" charset="0"/>
            </a:endParaRPr>
          </a:p>
        </p:txBody>
      </p:sp>
      <p:sp>
        <p:nvSpPr>
          <p:cNvPr id="7" name="Slide Number Placeholder 22">
            <a:extLst>
              <a:ext uri="{FF2B5EF4-FFF2-40B4-BE49-F238E27FC236}">
                <a16:creationId xmlns:a16="http://schemas.microsoft.com/office/drawing/2014/main" id="{2624C82E-FA3D-855D-89E6-CB9B1DEBD960}"/>
              </a:ext>
            </a:extLst>
          </p:cNvPr>
          <p:cNvSpPr>
            <a:spLocks noGrp="1"/>
          </p:cNvSpPr>
          <p:nvPr>
            <p:ph type="sldNum" sz="quarter" idx="10"/>
          </p:nvPr>
        </p:nvSpPr>
        <p:spPr>
          <a:xfrm>
            <a:off x="11646568" y="14587"/>
            <a:ext cx="481865" cy="471489"/>
          </a:xfrm>
        </p:spPr>
        <p:txBody>
          <a:bodyPr/>
          <a:lstStyle/>
          <a:p>
            <a:fld id="{48F63A3B-78C7-47BE-AE5E-E10140E04643}" type="slidenum">
              <a:rPr lang="en-US" smtClean="0"/>
              <a:pPr/>
              <a:t>5</a:t>
            </a:fld>
            <a:endParaRPr lang="en-US" dirty="0"/>
          </a:p>
        </p:txBody>
      </p:sp>
    </p:spTree>
    <p:extLst>
      <p:ext uri="{BB962C8B-B14F-4D97-AF65-F5344CB8AC3E}">
        <p14:creationId xmlns:p14="http://schemas.microsoft.com/office/powerpoint/2010/main" val="68568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childTnLst>
                          </p:cTn>
                        </p:par>
                        <p:par>
                          <p:cTn id="24" fill="hold">
                            <p:stCondLst>
                              <p:cond delay="2500"/>
                            </p:stCondLst>
                            <p:childTnLst>
                              <p:par>
                                <p:cTn id="25" presetID="42" presetClass="entr" presetSubtype="0"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70AEC4F-E711-8552-9C34-82C1514A1E37}"/>
              </a:ext>
            </a:extLst>
          </p:cNvPr>
          <p:cNvSpPr>
            <a:spLocks noGrp="1"/>
          </p:cNvSpPr>
          <p:nvPr>
            <p:ph type="sldNum" sz="quarter" idx="10"/>
          </p:nvPr>
        </p:nvSpPr>
        <p:spPr>
          <a:xfrm>
            <a:off x="11204448" y="-14290"/>
            <a:ext cx="987552" cy="471489"/>
          </a:xfrm>
        </p:spPr>
        <p:txBody>
          <a:bodyPr/>
          <a:lstStyle/>
          <a:p>
            <a:fld id="{48F63A3B-78C7-47BE-AE5E-E10140E04643}" type="slidenum">
              <a:rPr lang="en-US" smtClean="0"/>
              <a:pPr/>
              <a:t>6</a:t>
            </a:fld>
            <a:endParaRPr lang="en-US" dirty="0"/>
          </a:p>
        </p:txBody>
      </p:sp>
      <p:sp>
        <p:nvSpPr>
          <p:cNvPr id="4" name="Content Placeholder 3">
            <a:extLst>
              <a:ext uri="{FF2B5EF4-FFF2-40B4-BE49-F238E27FC236}">
                <a16:creationId xmlns:a16="http://schemas.microsoft.com/office/drawing/2014/main" id="{BDDD6BDC-E008-6AB7-55A1-46ED9BCF054F}"/>
              </a:ext>
            </a:extLst>
          </p:cNvPr>
          <p:cNvSpPr>
            <a:spLocks noGrp="1"/>
          </p:cNvSpPr>
          <p:nvPr>
            <p:ph idx="11"/>
          </p:nvPr>
        </p:nvSpPr>
        <p:spPr>
          <a:xfrm>
            <a:off x="3426595" y="730925"/>
            <a:ext cx="8614610" cy="3717389"/>
          </a:xfrm>
        </p:spPr>
        <p:txBody>
          <a:bodyPr>
            <a:normAutofit fontScale="92500" lnSpcReduction="20000"/>
          </a:bodyPr>
          <a:lstStyle/>
          <a:p>
            <a:pPr marL="182563" indent="-182563" algn="just">
              <a:buFont typeface="Arial" panose="020B0604020202020204" pitchFamily="34" charset="0"/>
              <a:buChar char="•"/>
            </a:pPr>
            <a:r>
              <a:rPr lang="az-Latn-AZ" sz="1800" dirty="0">
                <a:effectLst/>
                <a:latin typeface="Times New Roman" panose="02020603050405020304" pitchFamily="18" charset="0"/>
                <a:ea typeface="Calibri" panose="020F0502020204030204" pitchFamily="34" charset="0"/>
              </a:rPr>
              <a:t>Müasir dövrdə sənaye sahələri cəmiyyətin ayrılmaz tərkib hissəsinə çevrilərək, insanların maddi, sosial və texnoloji tələbatlarının ödənilməsində həlledici rol oynayır.</a:t>
            </a:r>
          </a:p>
          <a:p>
            <a:pPr marL="182563" indent="-182563" algn="just">
              <a:buFont typeface="Arial" panose="020B0604020202020204" pitchFamily="34" charset="0"/>
              <a:buChar char="•"/>
            </a:pPr>
            <a:r>
              <a:rPr lang="az-Latn-AZ" sz="1800" dirty="0">
                <a:effectLst/>
                <a:latin typeface="Times New Roman" panose="02020603050405020304" pitchFamily="18" charset="0"/>
                <a:ea typeface="Calibri" panose="020F0502020204030204" pitchFamily="34" charset="0"/>
              </a:rPr>
              <a:t>Sənaye sektorunda karbon emissiyalarının yaranmasının fundamental xüsusiyyəti onun texnoloji istehsal prosesləri ilə birbaşa korrelyasiyada olmasıdır. </a:t>
            </a:r>
          </a:p>
          <a:p>
            <a:pPr marL="182563" indent="-182563" algn="just">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rPr>
              <a:t>Karbon </a:t>
            </a:r>
            <a:r>
              <a:rPr lang="en-US" sz="1800" dirty="0" err="1">
                <a:effectLst/>
                <a:latin typeface="Times New Roman" panose="02020603050405020304" pitchFamily="18" charset="0"/>
                <a:ea typeface="Calibri" panose="020F0502020204030204" pitchFamily="34" charset="0"/>
              </a:rPr>
              <a:t>emissiyalarının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formalaşmasında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yanma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prosesləri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müstəsna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yer</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tutur</a:t>
            </a:r>
            <a:r>
              <a:rPr lang="en-US" sz="1800" dirty="0">
                <a:effectLst/>
                <a:latin typeface="Times New Roman" panose="02020603050405020304" pitchFamily="18" charset="0"/>
                <a:ea typeface="Calibri" panose="020F0502020204030204" pitchFamily="34" charset="0"/>
              </a:rPr>
              <a:t>. </a:t>
            </a:r>
            <a:endParaRPr lang="az-Latn-AZ" sz="1800" dirty="0">
              <a:effectLst/>
              <a:latin typeface="Times New Roman" panose="02020603050405020304" pitchFamily="18" charset="0"/>
              <a:ea typeface="Calibri" panose="020F0502020204030204" pitchFamily="34" charset="0"/>
            </a:endParaRPr>
          </a:p>
          <a:p>
            <a:pPr marL="182563" indent="-182563" algn="just">
              <a:buFont typeface="Arial" panose="020B0604020202020204" pitchFamily="34" charset="0"/>
              <a:buChar char="•"/>
            </a:pPr>
            <a:r>
              <a:rPr lang="az-Latn-AZ" sz="1800" dirty="0">
                <a:effectLst/>
                <a:latin typeface="Times New Roman" panose="02020603050405020304" pitchFamily="18" charset="0"/>
                <a:ea typeface="Calibri" panose="020F0502020204030204" pitchFamily="34" charset="0"/>
              </a:rPr>
              <a:t>Sənaye sektorunda karbon emissiyalarının digər mühüm xüsusiyyəti onların mürəkkəb texnoloji proseslər zəncirində yaranmasıdır. </a:t>
            </a:r>
            <a:endParaRPr lang="az-Latn-AZ" sz="1800" dirty="0">
              <a:latin typeface="Times New Roman" panose="02020603050405020304" pitchFamily="18" charset="0"/>
              <a:ea typeface="Calibri" panose="020F0502020204030204" pitchFamily="34" charset="0"/>
            </a:endParaRPr>
          </a:p>
          <a:p>
            <a:pPr marL="182563" indent="-182563" algn="just">
              <a:buFont typeface="Arial" panose="020B0604020202020204" pitchFamily="34" charset="0"/>
              <a:buChar char="•"/>
            </a:pPr>
            <a:r>
              <a:rPr lang="az-Latn-AZ" sz="1800" dirty="0">
                <a:effectLst/>
                <a:latin typeface="Times New Roman" panose="02020603050405020304" pitchFamily="18" charset="0"/>
                <a:ea typeface="Calibri" panose="020F0502020204030204" pitchFamily="34" charset="0"/>
              </a:rPr>
              <a:t>Sənaye fəaliyyəti nəticəsində yaranan tullantılar aqreqat halına görə qaz, maye və bərk formalarda təzahür edir. </a:t>
            </a:r>
          </a:p>
          <a:p>
            <a:pPr marL="182563" indent="-182563" algn="just">
              <a:buFont typeface="Arial" panose="020B0604020202020204" pitchFamily="34" charset="0"/>
              <a:buChar char="•"/>
            </a:pPr>
            <a:r>
              <a:rPr lang="az-Latn-AZ" sz="1800" dirty="0">
                <a:effectLst/>
                <a:latin typeface="Times New Roman" panose="02020603050405020304" pitchFamily="18" charset="0"/>
                <a:ea typeface="Calibri" panose="020F0502020204030204" pitchFamily="34" charset="0"/>
              </a:rPr>
              <a:t>Sənaye proseslərinin yüksək enerji tutumlu olması karbon emissiyalarının artmasını stimullaşdıran fundamental amillərdəndir. </a:t>
            </a:r>
            <a:endParaRPr lang="az-Latn-AZ" sz="1800" dirty="0">
              <a:latin typeface="Times New Roman" panose="02020603050405020304" pitchFamily="18" charset="0"/>
              <a:ea typeface="Calibri" panose="020F0502020204030204" pitchFamily="34" charset="0"/>
            </a:endParaRPr>
          </a:p>
          <a:p>
            <a:pPr marL="182563" indent="-182563" algn="just">
              <a:buFont typeface="Arial" panose="020B0604020202020204" pitchFamily="34" charset="0"/>
              <a:buChar char="•"/>
            </a:pPr>
            <a:r>
              <a:rPr lang="az-Latn-AZ" sz="1800" dirty="0">
                <a:effectLst/>
                <a:latin typeface="Times New Roman" panose="02020603050405020304" pitchFamily="18" charset="0"/>
                <a:ea typeface="Calibri" panose="020F0502020204030204" pitchFamily="34" charset="0"/>
              </a:rPr>
              <a:t>Azərbaycanın iqtisadi strukturunda da sənaye sektoru karbon emissiyalarının əsas mənbələrindən biri kimi çıxış edir. </a:t>
            </a:r>
          </a:p>
          <a:p>
            <a:pPr marL="182563" indent="-182563" algn="just">
              <a:buFont typeface="Arial" panose="020B0604020202020204" pitchFamily="34" charset="0"/>
              <a:buChar char="•"/>
            </a:pPr>
            <a:r>
              <a:rPr lang="az-Latn-AZ" sz="1800" dirty="0">
                <a:effectLst/>
                <a:latin typeface="Times New Roman" panose="02020603050405020304" pitchFamily="18" charset="0"/>
                <a:ea typeface="Calibri" panose="020F0502020204030204" pitchFamily="34" charset="0"/>
              </a:rPr>
              <a:t>Yekun olaraq qeyd etmək olar ki, sənaye sektorunda karbon emissiyalarının yaranması yanma prosesləri, mürəkkəb texnoloji çevrilmələr, yüksək enerji istehlakı və tullantıların qeyri-effektiv idarə olunması ilə bağlı kompleks bir prosesdir. </a:t>
            </a:r>
            <a:endParaRPr lang="en-US" dirty="0"/>
          </a:p>
        </p:txBody>
      </p:sp>
      <p:sp>
        <p:nvSpPr>
          <p:cNvPr id="7" name="Title 1">
            <a:extLst>
              <a:ext uri="{FF2B5EF4-FFF2-40B4-BE49-F238E27FC236}">
                <a16:creationId xmlns:a16="http://schemas.microsoft.com/office/drawing/2014/main" id="{3A911C10-F8C7-24E4-687C-9701A79AA5FC}"/>
              </a:ext>
            </a:extLst>
          </p:cNvPr>
          <p:cNvSpPr>
            <a:spLocks noGrp="1"/>
          </p:cNvSpPr>
          <p:nvPr>
            <p:ph type="title"/>
          </p:nvPr>
        </p:nvSpPr>
        <p:spPr>
          <a:xfrm>
            <a:off x="3513221" y="86627"/>
            <a:ext cx="8200724" cy="471489"/>
          </a:xfrm>
        </p:spPr>
        <p:txBody>
          <a:bodyPr/>
          <a:lstStyle/>
          <a:p>
            <a:r>
              <a:rPr lang="az-Latn-AZ" sz="1800" b="1" dirty="0">
                <a:effectLst/>
                <a:latin typeface="Times New Roman" panose="02020603050405020304" pitchFamily="18" charset="0"/>
                <a:ea typeface="Calibri" panose="020F0502020204030204" pitchFamily="34" charset="0"/>
              </a:rPr>
              <a:t>FƏSİL I. Sənaye sektorunda karbon emissiyalarının yaranma xüsusiyyətləri.</a:t>
            </a:r>
            <a:endParaRPr lang="en-US" dirty="0"/>
          </a:p>
        </p:txBody>
      </p:sp>
      <p:pic>
        <p:nvPicPr>
          <p:cNvPr id="8" name="Picture 7">
            <a:extLst>
              <a:ext uri="{FF2B5EF4-FFF2-40B4-BE49-F238E27FC236}">
                <a16:creationId xmlns:a16="http://schemas.microsoft.com/office/drawing/2014/main" id="{7C0174CC-FEA1-24CA-FF96-EA015C34FC4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5265420"/>
            <a:ext cx="5463540" cy="1592580"/>
          </a:xfrm>
          <a:prstGeom prst="rect">
            <a:avLst/>
          </a:prstGeom>
          <a:noFill/>
          <a:ln>
            <a:noFill/>
          </a:ln>
        </p:spPr>
      </p:pic>
      <p:sp>
        <p:nvSpPr>
          <p:cNvPr id="10" name="TextBox 9">
            <a:extLst>
              <a:ext uri="{FF2B5EF4-FFF2-40B4-BE49-F238E27FC236}">
                <a16:creationId xmlns:a16="http://schemas.microsoft.com/office/drawing/2014/main" id="{D6BB74A3-13A9-9EC1-2F92-0FAAD831896E}"/>
              </a:ext>
            </a:extLst>
          </p:cNvPr>
          <p:cNvSpPr txBox="1"/>
          <p:nvPr/>
        </p:nvSpPr>
        <p:spPr>
          <a:xfrm>
            <a:off x="5463540" y="4463049"/>
            <a:ext cx="6577666" cy="2308324"/>
          </a:xfrm>
          <a:prstGeom prst="rect">
            <a:avLst/>
          </a:prstGeom>
          <a:noFill/>
        </p:spPr>
        <p:txBody>
          <a:bodyPr wrap="square">
            <a:spAutoFit/>
          </a:bodyPr>
          <a:lstStyle/>
          <a:p>
            <a:pPr algn="ctr"/>
            <a:r>
              <a:rPr lang="az-Latn-AZ" sz="1600" b="1" dirty="0">
                <a:effectLst/>
                <a:latin typeface="Times New Roman" panose="02020603050405020304" pitchFamily="18" charset="0"/>
                <a:ea typeface="Calibri" panose="020F0502020204030204" pitchFamily="34" charset="0"/>
              </a:rPr>
              <a:t>Şəkildə Sənaye sektorunda karbon emissiyalarının yaranma mənbələrinin sxematik təsviri.</a:t>
            </a:r>
            <a:endParaRPr lang="en-US" sz="1600" dirty="0">
              <a:effectLst/>
              <a:latin typeface="Times New Roman" panose="02020603050405020304" pitchFamily="18" charset="0"/>
              <a:ea typeface="Calibri" panose="020F0502020204030204" pitchFamily="34" charset="0"/>
            </a:endParaRPr>
          </a:p>
          <a:p>
            <a:pPr indent="449580" algn="just"/>
            <a:r>
              <a:rPr lang="az-Latn-AZ" sz="1600" dirty="0">
                <a:effectLst/>
                <a:latin typeface="Times New Roman" panose="02020603050405020304" pitchFamily="18" charset="0"/>
                <a:ea typeface="Calibri" panose="020F0502020204030204" pitchFamily="34" charset="0"/>
              </a:rPr>
              <a:t>Burada elektrik stansiyaları, metallurgiya, neft emalı, kimya sənayesi və nəqliyyat kimi əsas sahələr ayrılıqda təqdim olunmuş, hər birində yanacaq yandırılması və texnoloji proseslər nəticəsində karbon dioksid (CO₂), karbon monoksid (CO), azot və kükürd oksidləri kimi zərərli qazların atmosferə buraxıldığı izah edilmişdir. Sxem həmçinin bu emissiyaların nəticə etibarilə havanın çirklənməsinə, istixana effektinin güclənməsinə və qlobal iqlim dəyişikliklərinə səbəb olduğunu ümumiləşdirilmiş formada əks etdirir.</a:t>
            </a:r>
            <a:endParaRPr lang="en-US" sz="1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131718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6" presetClass="entr" presetSubtype="21"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500"/>
                                        <p:tgtEl>
                                          <p:spTgt spid="4">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500"/>
                                        <p:tgtEl>
                                          <p:spTgt spid="4">
                                            <p:txEl>
                                              <p:pRg st="1" end="1"/>
                                            </p:txEl>
                                          </p:spTgt>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500"/>
                                        <p:tgtEl>
                                          <p:spTgt spid="4">
                                            <p:txEl>
                                              <p:pRg st="3" end="3"/>
                                            </p:txEl>
                                          </p:spTgt>
                                        </p:tgtEl>
                                      </p:cBhvr>
                                    </p:animEffect>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500"/>
                                        <p:tgtEl>
                                          <p:spTgt spid="4">
                                            <p:txEl>
                                              <p:pRg st="4" end="4"/>
                                            </p:txEl>
                                          </p:spTgt>
                                        </p:tgtEl>
                                      </p:cBhvr>
                                    </p:animEffect>
                                  </p:childTnLst>
                                </p:cTn>
                              </p:par>
                            </p:childTnLst>
                          </p:cTn>
                        </p:par>
                        <p:par>
                          <p:cTn id="31" fill="hold">
                            <p:stCondLst>
                              <p:cond delay="3000"/>
                            </p:stCondLst>
                            <p:childTnLst>
                              <p:par>
                                <p:cTn id="32" presetID="10" presetClass="entr" presetSubtype="0" fill="hold" grpId="0" nodeType="after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fade">
                                      <p:cBhvr>
                                        <p:cTn id="34" dur="500"/>
                                        <p:tgtEl>
                                          <p:spTgt spid="4">
                                            <p:txEl>
                                              <p:pRg st="5" end="5"/>
                                            </p:txEl>
                                          </p:spTgt>
                                        </p:tgtEl>
                                      </p:cBhvr>
                                    </p:animEffect>
                                  </p:childTnLst>
                                </p:cTn>
                              </p:par>
                            </p:childTnLst>
                          </p:cTn>
                        </p:par>
                        <p:par>
                          <p:cTn id="35" fill="hold">
                            <p:stCondLst>
                              <p:cond delay="3500"/>
                            </p:stCondLst>
                            <p:childTnLst>
                              <p:par>
                                <p:cTn id="36" presetID="10" presetClass="entr" presetSubtype="0" fill="hold" grpId="0" nodeType="after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fade">
                                      <p:cBhvr>
                                        <p:cTn id="38" dur="500"/>
                                        <p:tgtEl>
                                          <p:spTgt spid="4">
                                            <p:txEl>
                                              <p:pRg st="6" end="6"/>
                                            </p:txEl>
                                          </p:spTgt>
                                        </p:tgtEl>
                                      </p:cBhvr>
                                    </p:animEffect>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A34A6-22BC-27A4-2C79-EE98A4943B14}"/>
              </a:ext>
            </a:extLst>
          </p:cNvPr>
          <p:cNvSpPr>
            <a:spLocks noGrp="1"/>
          </p:cNvSpPr>
          <p:nvPr>
            <p:ph type="title"/>
          </p:nvPr>
        </p:nvSpPr>
        <p:spPr>
          <a:xfrm>
            <a:off x="0" y="0"/>
            <a:ext cx="8903368" cy="635267"/>
          </a:xfrm>
        </p:spPr>
        <p:txBody>
          <a:bodyPr/>
          <a:lstStyle/>
          <a:p>
            <a:r>
              <a:rPr lang="az-Latn-AZ" sz="1800" b="1" dirty="0">
                <a:effectLst/>
                <a:latin typeface="Times New Roman" panose="02020603050405020304" pitchFamily="18" charset="0"/>
                <a:ea typeface="Calibri" panose="020F0502020204030204" pitchFamily="34" charset="0"/>
              </a:rPr>
              <a:t>FƏSİL I. Nəqliyyat sektorunun karbon emissiyalarının artımında rolu.</a:t>
            </a:r>
            <a:endParaRPr lang="en-US" sz="1800" dirty="0"/>
          </a:p>
        </p:txBody>
      </p:sp>
      <p:sp>
        <p:nvSpPr>
          <p:cNvPr id="3" name="Slide Number Placeholder 2">
            <a:extLst>
              <a:ext uri="{FF2B5EF4-FFF2-40B4-BE49-F238E27FC236}">
                <a16:creationId xmlns:a16="http://schemas.microsoft.com/office/drawing/2014/main" id="{7267C004-8B72-C872-98FB-00A2A584D055}"/>
              </a:ext>
            </a:extLst>
          </p:cNvPr>
          <p:cNvSpPr>
            <a:spLocks noGrp="1"/>
          </p:cNvSpPr>
          <p:nvPr>
            <p:ph type="sldNum" sz="quarter" idx="10"/>
          </p:nvPr>
        </p:nvSpPr>
        <p:spPr>
          <a:xfrm>
            <a:off x="11204448" y="0"/>
            <a:ext cx="987552" cy="471489"/>
          </a:xfrm>
        </p:spPr>
        <p:txBody>
          <a:bodyPr/>
          <a:lstStyle/>
          <a:p>
            <a:fld id="{48F63A3B-78C7-47BE-AE5E-E10140E04643}" type="slidenum">
              <a:rPr lang="en-US" smtClean="0"/>
              <a:pPr/>
              <a:t>7</a:t>
            </a:fld>
            <a:endParaRPr lang="en-US" dirty="0"/>
          </a:p>
        </p:txBody>
      </p:sp>
      <p:sp>
        <p:nvSpPr>
          <p:cNvPr id="16" name="Content Placeholder 4">
            <a:extLst>
              <a:ext uri="{FF2B5EF4-FFF2-40B4-BE49-F238E27FC236}">
                <a16:creationId xmlns:a16="http://schemas.microsoft.com/office/drawing/2014/main" id="{AEF9954A-E263-8A7E-58B1-4D03F7D1BD9B}"/>
              </a:ext>
            </a:extLst>
          </p:cNvPr>
          <p:cNvSpPr>
            <a:spLocks noGrp="1"/>
          </p:cNvSpPr>
          <p:nvPr>
            <p:ph sz="half" idx="2"/>
          </p:nvPr>
        </p:nvSpPr>
        <p:spPr>
          <a:xfrm>
            <a:off x="144380" y="789272"/>
            <a:ext cx="5149516" cy="6068728"/>
          </a:xfrm>
        </p:spPr>
        <p:txBody>
          <a:bodyPr>
            <a:normAutofit lnSpcReduction="10000"/>
          </a:bodyPr>
          <a:lstStyle/>
          <a:p>
            <a:pPr indent="355600"/>
            <a:r>
              <a:rPr lang="az-Latn-AZ" sz="1800" dirty="0">
                <a:effectLst/>
                <a:latin typeface="Times New Roman" panose="02020603050405020304" pitchFamily="18" charset="0"/>
                <a:ea typeface="Calibri" panose="020F0502020204030204" pitchFamily="34" charset="0"/>
              </a:rPr>
              <a:t>Müasir dövrdə nəqliyyat sektoru qlobal iqtisadiyyatın əsas sütunlarından biri olmaqla yanaşı, planetar miqyasda karbon emissiyalarının artmasında aparıcı rol oynayan fundamental sahələrdən hesab olunur. Dünya miqyasında avtomobil, aviasiya, dəmiryolu və dəniz nəqliyyatının sürətli, qarşısıalınmaz inkişafı qlobal enerji resurslarına olan tələbatı əhəmiyyətli dərəcədə artırmış və bunun məntiqi nəticəsi kimi atmosferin antropogen yüklənməsini kəskinləşdirmişdir. Xüsusilə avtomobil nəqliyyatı qlobal urbanizasiya prosesləri fonunda həndəsi silsilə ilə geniş yayılaraq müasir şəhər mühitində ən təhlükəli və əsas çirkləndirici mənbəyə çevrilmişdir. Nəqliyyat vasitələrinin daxili yanma mühərriklərində qalıq yanacağın tam və ya natamam yanması nəticəsində hər gün atmosferə nəhəng həcmdə karbon dioksid (CO</a:t>
            </a:r>
            <a:r>
              <a:rPr lang="az-Latn-AZ" sz="1800" baseline="-25000" dirty="0">
                <a:effectLst/>
                <a:latin typeface="Times New Roman" panose="02020603050405020304" pitchFamily="18" charset="0"/>
                <a:ea typeface="Calibri" panose="020F0502020204030204" pitchFamily="34" charset="0"/>
              </a:rPr>
              <a:t>2</a:t>
            </a:r>
            <a:r>
              <a:rPr lang="az-Latn-AZ" sz="1800" dirty="0">
                <a:effectLst/>
                <a:latin typeface="Times New Roman" panose="02020603050405020304" pitchFamily="18" charset="0"/>
                <a:ea typeface="Calibri" panose="020F0502020204030204" pitchFamily="34" charset="0"/>
              </a:rPr>
              <a:t>), karbon monoksid (CO), müxtəlif azot oksidləri (NO</a:t>
            </a:r>
            <a:r>
              <a:rPr lang="az-Latn-AZ" sz="1800" baseline="-25000" dirty="0">
                <a:effectLst/>
                <a:latin typeface="Times New Roman" panose="02020603050405020304" pitchFamily="18" charset="0"/>
                <a:ea typeface="Calibri" panose="020F0502020204030204" pitchFamily="34" charset="0"/>
              </a:rPr>
              <a:t>x</a:t>
            </a:r>
            <a:r>
              <a:rPr lang="az-Latn-AZ" sz="1800" dirty="0">
                <a:effectLst/>
                <a:latin typeface="Times New Roman" panose="02020603050405020304" pitchFamily="18" charset="0"/>
                <a:ea typeface="Calibri" panose="020F0502020204030204" pitchFamily="34" charset="0"/>
              </a:rPr>
              <a:t>) və ağır karbohidrogenlər buraxılır. Bu toksik qazlar stratosfer və troposferdə toplanaraq təkcə lokal səviyyədə havanın keyfiyyətini kəskin şəkildə aşağı salmır, həm də qlobal iqlim sisteminə və təbii tənzimləmə mexanizmlərinə birbaşa mənfi, bərpaedilməz təsir göstərir.</a:t>
            </a:r>
            <a:endParaRPr lang="en-US" dirty="0"/>
          </a:p>
        </p:txBody>
      </p:sp>
      <p:sp>
        <p:nvSpPr>
          <p:cNvPr id="17" name="Content Placeholder 6">
            <a:extLst>
              <a:ext uri="{FF2B5EF4-FFF2-40B4-BE49-F238E27FC236}">
                <a16:creationId xmlns:a16="http://schemas.microsoft.com/office/drawing/2014/main" id="{33680A80-5C61-DD02-1119-0565C0AD5372}"/>
              </a:ext>
            </a:extLst>
          </p:cNvPr>
          <p:cNvSpPr>
            <a:spLocks noGrp="1"/>
          </p:cNvSpPr>
          <p:nvPr>
            <p:ph sz="quarter" idx="4"/>
          </p:nvPr>
        </p:nvSpPr>
        <p:spPr>
          <a:xfrm>
            <a:off x="5293896" y="3152778"/>
            <a:ext cx="3609472" cy="3705222"/>
          </a:xfrm>
        </p:spPr>
        <p:txBody>
          <a:bodyPr>
            <a:normAutofit fontScale="92500" lnSpcReduction="20000"/>
          </a:bodyPr>
          <a:lstStyle/>
          <a:p>
            <a:pPr indent="449580" algn="just">
              <a:lnSpc>
                <a:spcPct val="110000"/>
              </a:lnSpc>
            </a:pPr>
            <a:r>
              <a:rPr lang="az-Latn-AZ" sz="1800" dirty="0">
                <a:effectLst/>
                <a:latin typeface="Times New Roman" panose="02020603050405020304" pitchFamily="18" charset="0"/>
                <a:ea typeface="Calibri" panose="020F0502020204030204" pitchFamily="34" charset="0"/>
              </a:rPr>
              <a:t>Şəkildə müxtəlif nəqliyyat növlərinin ətraf mühitin çirklənməsində payını göstərir və aydın olur ki, ən böyük təsir avtomobil nəqliyyatına məxsusdur (79%). Digər nəqliyyat növləri-hava nəqliyyatı (10%), boru-kəmər nəqliyyatı (7%), dəmir yolu (2%) və su nəqliyyatı isə nisbətən daha az paya malikdir. Bu göstəricilər avtomobillərin ekoloji baxımdan əsas çirkləndirici mənbə olduğunu və nəqliyyat sektorunda emissiyaların azaldılması üçün əsas diqqətin məhz bu sahəyə yönəldilməsinin vacibliyini göstərir.</a:t>
            </a:r>
            <a:endParaRPr lang="en-US" sz="1800" dirty="0">
              <a:effectLst/>
              <a:latin typeface="Times New Roman" panose="02020603050405020304" pitchFamily="18" charset="0"/>
              <a:ea typeface="Calibri" panose="020F0502020204030204" pitchFamily="34" charset="0"/>
            </a:endParaRPr>
          </a:p>
        </p:txBody>
      </p:sp>
      <p:pic>
        <p:nvPicPr>
          <p:cNvPr id="4" name="Picture 3">
            <a:extLst>
              <a:ext uri="{FF2B5EF4-FFF2-40B4-BE49-F238E27FC236}">
                <a16:creationId xmlns:a16="http://schemas.microsoft.com/office/drawing/2014/main" id="{D9992BBD-2946-3444-BEC3-F16BA354206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77438" y="548491"/>
            <a:ext cx="4198620" cy="2209800"/>
          </a:xfrm>
          <a:prstGeom prst="rect">
            <a:avLst/>
          </a:prstGeom>
          <a:noFill/>
          <a:ln>
            <a:noFill/>
          </a:ln>
        </p:spPr>
      </p:pic>
    </p:spTree>
    <p:extLst>
      <p:ext uri="{BB962C8B-B14F-4D97-AF65-F5344CB8AC3E}">
        <p14:creationId xmlns:p14="http://schemas.microsoft.com/office/powerpoint/2010/main" val="2468595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0A324-0737-F0DA-1F7D-10CBE06D7C3F}"/>
              </a:ext>
            </a:extLst>
          </p:cNvPr>
          <p:cNvSpPr>
            <a:spLocks noGrp="1"/>
          </p:cNvSpPr>
          <p:nvPr>
            <p:ph type="title"/>
          </p:nvPr>
        </p:nvSpPr>
        <p:spPr>
          <a:xfrm>
            <a:off x="6872438" y="884017"/>
            <a:ext cx="4553589" cy="1012785"/>
          </a:xfrm>
        </p:spPr>
        <p:txBody>
          <a:bodyPr/>
          <a:lstStyle/>
          <a:p>
            <a:pPr algn="ctr"/>
            <a:r>
              <a:rPr lang="az-Latn-AZ" sz="1800" b="1" dirty="0">
                <a:effectLst/>
                <a:latin typeface="Times New Roman" panose="02020603050405020304" pitchFamily="18" charset="0"/>
                <a:ea typeface="Calibri" panose="020F0502020204030204" pitchFamily="34" charset="0"/>
              </a:rPr>
              <a:t>Müxtəlif nəqliyyat növlərinin əsas tullantılarının müqayisəli xarakteristikası</a:t>
            </a:r>
            <a:endParaRPr lang="en-US" sz="1800" dirty="0">
              <a:effectLst/>
              <a:latin typeface="Times New Roman" panose="02020603050405020304" pitchFamily="18" charset="0"/>
              <a:ea typeface="Calibri" panose="020F0502020204030204" pitchFamily="34" charset="0"/>
            </a:endParaRPr>
          </a:p>
        </p:txBody>
      </p:sp>
      <p:graphicFrame>
        <p:nvGraphicFramePr>
          <p:cNvPr id="5" name="Content Placeholder 4">
            <a:extLst>
              <a:ext uri="{FF2B5EF4-FFF2-40B4-BE49-F238E27FC236}">
                <a16:creationId xmlns:a16="http://schemas.microsoft.com/office/drawing/2014/main" id="{AC0C7FF8-9CAF-6C67-C1E5-AF40401D0B3D}"/>
              </a:ext>
            </a:extLst>
          </p:cNvPr>
          <p:cNvGraphicFramePr>
            <a:graphicFrameLocks noGrp="1"/>
          </p:cNvGraphicFramePr>
          <p:nvPr>
            <p:ph sz="quarter" idx="4"/>
            <p:extLst>
              <p:ext uri="{D42A27DB-BD31-4B8C-83A1-F6EECF244321}">
                <p14:modId xmlns:p14="http://schemas.microsoft.com/office/powerpoint/2010/main" val="2930740443"/>
              </p:ext>
            </p:extLst>
          </p:nvPr>
        </p:nvGraphicFramePr>
        <p:xfrm>
          <a:off x="6655870" y="1982803"/>
          <a:ext cx="4986724" cy="2829830"/>
        </p:xfrm>
        <a:graphic>
          <a:graphicData uri="http://schemas.openxmlformats.org/drawingml/2006/table">
            <a:tbl>
              <a:tblPr firstRow="1" bandRow="1">
                <a:tableStyleId>{C083E6E3-FA7D-4D7B-A595-EF9225AFEA82}</a:tableStyleId>
              </a:tblPr>
              <a:tblGrid>
                <a:gridCol w="1246681">
                  <a:extLst>
                    <a:ext uri="{9D8B030D-6E8A-4147-A177-3AD203B41FA5}">
                      <a16:colId xmlns:a16="http://schemas.microsoft.com/office/drawing/2014/main" val="1764027237"/>
                    </a:ext>
                  </a:extLst>
                </a:gridCol>
                <a:gridCol w="1246681">
                  <a:extLst>
                    <a:ext uri="{9D8B030D-6E8A-4147-A177-3AD203B41FA5}">
                      <a16:colId xmlns:a16="http://schemas.microsoft.com/office/drawing/2014/main" val="778914542"/>
                    </a:ext>
                  </a:extLst>
                </a:gridCol>
                <a:gridCol w="1246681">
                  <a:extLst>
                    <a:ext uri="{9D8B030D-6E8A-4147-A177-3AD203B41FA5}">
                      <a16:colId xmlns:a16="http://schemas.microsoft.com/office/drawing/2014/main" val="4233386372"/>
                    </a:ext>
                  </a:extLst>
                </a:gridCol>
                <a:gridCol w="1246681">
                  <a:extLst>
                    <a:ext uri="{9D8B030D-6E8A-4147-A177-3AD203B41FA5}">
                      <a16:colId xmlns:a16="http://schemas.microsoft.com/office/drawing/2014/main" val="1626524931"/>
                    </a:ext>
                  </a:extLst>
                </a:gridCol>
              </a:tblGrid>
              <a:tr h="878542">
                <a:tc>
                  <a:txBody>
                    <a:bodyPr/>
                    <a:lstStyle/>
                    <a:p>
                      <a:pPr algn="ctr">
                        <a:lnSpc>
                          <a:spcPct val="100000"/>
                        </a:lnSpc>
                      </a:pPr>
                      <a:r>
                        <a:rPr lang="en-US" sz="1800" b="1" dirty="0" err="1">
                          <a:solidFill>
                            <a:srgbClr val="1F1F1F"/>
                          </a:solidFill>
                          <a:effectLst/>
                          <a:latin typeface="Times New Roman" panose="02020603050405020304" pitchFamily="18" charset="0"/>
                          <a:ea typeface="Times New Roman" panose="02020603050405020304" pitchFamily="18" charset="0"/>
                        </a:rPr>
                        <a:t>Nəqliyyatın</a:t>
                      </a:r>
                      <a:r>
                        <a:rPr lang="en-US" sz="1800" b="1" dirty="0">
                          <a:solidFill>
                            <a:srgbClr val="1F1F1F"/>
                          </a:solidFill>
                          <a:effectLst/>
                          <a:latin typeface="Times New Roman" panose="02020603050405020304" pitchFamily="18" charset="0"/>
                          <a:ea typeface="Times New Roman" panose="02020603050405020304" pitchFamily="18" charset="0"/>
                        </a:rPr>
                        <a:t> </a:t>
                      </a:r>
                      <a:r>
                        <a:rPr lang="en-US" sz="1800" b="1" dirty="0" err="1">
                          <a:solidFill>
                            <a:srgbClr val="1F1F1F"/>
                          </a:solidFill>
                          <a:effectLst/>
                          <a:latin typeface="Times New Roman" panose="02020603050405020304" pitchFamily="18" charset="0"/>
                          <a:ea typeface="Times New Roman" panose="02020603050405020304" pitchFamily="18" charset="0"/>
                        </a:rPr>
                        <a:t>növü</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b="1" dirty="0" err="1">
                          <a:solidFill>
                            <a:srgbClr val="1F1F1F"/>
                          </a:solidFill>
                          <a:effectLst/>
                          <a:latin typeface="Times New Roman" panose="02020603050405020304" pitchFamily="18" charset="0"/>
                          <a:ea typeface="Times New Roman" panose="02020603050405020304" pitchFamily="18" charset="0"/>
                        </a:rPr>
                        <a:t>Karbohidrogenlər</a:t>
                      </a:r>
                      <a:r>
                        <a:rPr lang="en-US" sz="1800" b="1" dirty="0">
                          <a:solidFill>
                            <a:srgbClr val="1F1F1F"/>
                          </a:solidFill>
                          <a:effectLst/>
                          <a:latin typeface="Times New Roman" panose="02020603050405020304" pitchFamily="18" charset="0"/>
                          <a:ea typeface="Times New Roman" panose="02020603050405020304" pitchFamily="18" charset="0"/>
                        </a:rPr>
                        <a:t> (CH), %</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b="1">
                          <a:solidFill>
                            <a:srgbClr val="1F1F1F"/>
                          </a:solidFill>
                          <a:effectLst/>
                          <a:latin typeface="Times New Roman" panose="02020603050405020304" pitchFamily="18" charset="0"/>
                          <a:ea typeface="Times New Roman" panose="02020603050405020304" pitchFamily="18" charset="0"/>
                        </a:rPr>
                        <a:t>Kükürd oksidləri (SOx​), %</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b="1" dirty="0" err="1">
                          <a:solidFill>
                            <a:srgbClr val="1F1F1F"/>
                          </a:solidFill>
                          <a:effectLst/>
                          <a:latin typeface="Times New Roman" panose="02020603050405020304" pitchFamily="18" charset="0"/>
                          <a:ea typeface="Times New Roman" panose="02020603050405020304" pitchFamily="18" charset="0"/>
                        </a:rPr>
                        <a:t>Azot</a:t>
                      </a:r>
                      <a:r>
                        <a:rPr lang="en-US" sz="1800" b="1" dirty="0">
                          <a:solidFill>
                            <a:srgbClr val="1F1F1F"/>
                          </a:solidFill>
                          <a:effectLst/>
                          <a:latin typeface="Times New Roman" panose="02020603050405020304" pitchFamily="18" charset="0"/>
                          <a:ea typeface="Times New Roman" panose="02020603050405020304" pitchFamily="18" charset="0"/>
                        </a:rPr>
                        <a:t> </a:t>
                      </a:r>
                      <a:r>
                        <a:rPr lang="en-US" sz="1800" b="1" dirty="0" err="1">
                          <a:solidFill>
                            <a:srgbClr val="1F1F1F"/>
                          </a:solidFill>
                          <a:effectLst/>
                          <a:latin typeface="Times New Roman" panose="02020603050405020304" pitchFamily="18" charset="0"/>
                          <a:ea typeface="Times New Roman" panose="02020603050405020304" pitchFamily="18" charset="0"/>
                        </a:rPr>
                        <a:t>oksidləri</a:t>
                      </a:r>
                      <a:r>
                        <a:rPr lang="en-US" sz="1800" b="1" dirty="0">
                          <a:solidFill>
                            <a:srgbClr val="1F1F1F"/>
                          </a:solidFill>
                          <a:effectLst/>
                          <a:latin typeface="Times New Roman" panose="02020603050405020304" pitchFamily="18" charset="0"/>
                          <a:ea typeface="Times New Roman" panose="02020603050405020304" pitchFamily="18" charset="0"/>
                        </a:rPr>
                        <a:t> (NOx​), %</a:t>
                      </a:r>
                      <a:endParaRPr lang="en-US" sz="18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865033212"/>
                  </a:ext>
                </a:extLst>
              </a:tr>
              <a:tr h="487822">
                <a:tc>
                  <a:txBody>
                    <a:bodyPr/>
                    <a:lstStyle/>
                    <a:p>
                      <a:pPr algn="l">
                        <a:lnSpc>
                          <a:spcPct val="100000"/>
                        </a:lnSpc>
                      </a:pPr>
                      <a:r>
                        <a:rPr lang="en-US" sz="1800">
                          <a:solidFill>
                            <a:srgbClr val="1F1F1F"/>
                          </a:solidFill>
                          <a:effectLst/>
                          <a:latin typeface="Times New Roman" panose="02020603050405020304" pitchFamily="18" charset="0"/>
                          <a:ea typeface="Times New Roman" panose="02020603050405020304" pitchFamily="18" charset="0"/>
                        </a:rPr>
                        <a:t>Avtomobil</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dirty="0">
                          <a:solidFill>
                            <a:srgbClr val="1F1F1F"/>
                          </a:solidFill>
                          <a:effectLst/>
                          <a:latin typeface="Times New Roman" panose="02020603050405020304" pitchFamily="18" charset="0"/>
                          <a:ea typeface="Times New Roman" panose="02020603050405020304" pitchFamily="18" charset="0"/>
                        </a:rPr>
                        <a:t>6.4</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a:solidFill>
                            <a:srgbClr val="1F1F1F"/>
                          </a:solidFill>
                          <a:effectLst/>
                          <a:latin typeface="Times New Roman" panose="02020603050405020304" pitchFamily="18" charset="0"/>
                          <a:ea typeface="Times New Roman" panose="02020603050405020304" pitchFamily="18" charset="0"/>
                        </a:rPr>
                        <a:t>0.4</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a:solidFill>
                            <a:srgbClr val="1F1F1F"/>
                          </a:solidFill>
                          <a:effectLst/>
                          <a:latin typeface="Times New Roman" panose="02020603050405020304" pitchFamily="18" charset="0"/>
                          <a:ea typeface="Times New Roman" panose="02020603050405020304" pitchFamily="18" charset="0"/>
                        </a:rPr>
                        <a:t>6.6</a:t>
                      </a:r>
                      <a:endParaRPr lang="en-US" sz="1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773796761"/>
                  </a:ext>
                </a:extLst>
              </a:tr>
              <a:tr h="487822">
                <a:tc>
                  <a:txBody>
                    <a:bodyPr/>
                    <a:lstStyle/>
                    <a:p>
                      <a:pPr algn="l">
                        <a:lnSpc>
                          <a:spcPct val="100000"/>
                        </a:lnSpc>
                      </a:pPr>
                      <a:r>
                        <a:rPr lang="en-US" sz="1800">
                          <a:solidFill>
                            <a:srgbClr val="1F1F1F"/>
                          </a:solidFill>
                          <a:effectLst/>
                          <a:latin typeface="Times New Roman" panose="02020603050405020304" pitchFamily="18" charset="0"/>
                          <a:ea typeface="Times New Roman" panose="02020603050405020304" pitchFamily="18" charset="0"/>
                        </a:rPr>
                        <a:t>Aviasiya</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dirty="0">
                          <a:solidFill>
                            <a:srgbClr val="1F1F1F"/>
                          </a:solidFill>
                          <a:effectLst/>
                          <a:latin typeface="Times New Roman" panose="02020603050405020304" pitchFamily="18" charset="0"/>
                          <a:ea typeface="Times New Roman" panose="02020603050405020304" pitchFamily="18" charset="0"/>
                        </a:rPr>
                        <a:t>0.2</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a:solidFill>
                            <a:srgbClr val="1F1F1F"/>
                          </a:solidFill>
                          <a:effectLst/>
                          <a:latin typeface="Times New Roman" panose="02020603050405020304" pitchFamily="18" charset="0"/>
                          <a:ea typeface="Times New Roman" panose="02020603050405020304" pitchFamily="18" charset="0"/>
                        </a:rPr>
                        <a:t>0.0</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dirty="0">
                          <a:solidFill>
                            <a:srgbClr val="1F1F1F"/>
                          </a:solidFill>
                          <a:effectLst/>
                          <a:latin typeface="Times New Roman" panose="02020603050405020304" pitchFamily="18" charset="0"/>
                          <a:ea typeface="Times New Roman" panose="02020603050405020304" pitchFamily="18" charset="0"/>
                        </a:rPr>
                        <a:t>0.1</a:t>
                      </a:r>
                      <a:endParaRPr lang="en-US" sz="18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789202252"/>
                  </a:ext>
                </a:extLst>
              </a:tr>
              <a:tr h="487822">
                <a:tc>
                  <a:txBody>
                    <a:bodyPr/>
                    <a:lstStyle/>
                    <a:p>
                      <a:pPr algn="l">
                        <a:lnSpc>
                          <a:spcPct val="100000"/>
                        </a:lnSpc>
                      </a:pPr>
                      <a:r>
                        <a:rPr lang="en-US" sz="1800" dirty="0" err="1">
                          <a:solidFill>
                            <a:srgbClr val="1F1F1F"/>
                          </a:solidFill>
                          <a:effectLst/>
                          <a:latin typeface="Times New Roman" panose="02020603050405020304" pitchFamily="18" charset="0"/>
                          <a:ea typeface="Times New Roman" panose="02020603050405020304" pitchFamily="18" charset="0"/>
                        </a:rPr>
                        <a:t>Dəmir</a:t>
                      </a:r>
                      <a:r>
                        <a:rPr lang="en-US" sz="1800" dirty="0">
                          <a:solidFill>
                            <a:srgbClr val="1F1F1F"/>
                          </a:solidFill>
                          <a:effectLst/>
                          <a:latin typeface="Times New Roman" panose="02020603050405020304" pitchFamily="18" charset="0"/>
                          <a:ea typeface="Times New Roman" panose="02020603050405020304" pitchFamily="18" charset="0"/>
                        </a:rPr>
                        <a:t> </a:t>
                      </a:r>
                      <a:r>
                        <a:rPr lang="en-US" sz="1800" dirty="0" err="1">
                          <a:solidFill>
                            <a:srgbClr val="1F1F1F"/>
                          </a:solidFill>
                          <a:effectLst/>
                          <a:latin typeface="Times New Roman" panose="02020603050405020304" pitchFamily="18" charset="0"/>
                          <a:ea typeface="Times New Roman" panose="02020603050405020304" pitchFamily="18" charset="0"/>
                        </a:rPr>
                        <a:t>yolu</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a:solidFill>
                            <a:srgbClr val="1F1F1F"/>
                          </a:solidFill>
                          <a:effectLst/>
                          <a:latin typeface="Times New Roman" panose="02020603050405020304" pitchFamily="18" charset="0"/>
                          <a:ea typeface="Times New Roman" panose="02020603050405020304" pitchFamily="18" charset="0"/>
                        </a:rPr>
                        <a:t>0.2</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a:solidFill>
                            <a:srgbClr val="1F1F1F"/>
                          </a:solidFill>
                          <a:effectLst/>
                          <a:latin typeface="Times New Roman" panose="02020603050405020304" pitchFamily="18" charset="0"/>
                          <a:ea typeface="Times New Roman" panose="02020603050405020304" pitchFamily="18" charset="0"/>
                        </a:rPr>
                        <a:t>0.1</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a:solidFill>
                            <a:srgbClr val="1F1F1F"/>
                          </a:solidFill>
                          <a:effectLst/>
                          <a:latin typeface="Times New Roman" panose="02020603050405020304" pitchFamily="18" charset="0"/>
                          <a:ea typeface="Times New Roman" panose="02020603050405020304" pitchFamily="18" charset="0"/>
                        </a:rPr>
                        <a:t>0.7</a:t>
                      </a:r>
                      <a:endParaRPr lang="en-US" sz="1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325356481"/>
                  </a:ext>
                </a:extLst>
              </a:tr>
              <a:tr h="487822">
                <a:tc>
                  <a:txBody>
                    <a:bodyPr/>
                    <a:lstStyle/>
                    <a:p>
                      <a:pPr algn="l">
                        <a:lnSpc>
                          <a:spcPct val="100000"/>
                        </a:lnSpc>
                      </a:pPr>
                      <a:r>
                        <a:rPr lang="en-US" sz="1800">
                          <a:solidFill>
                            <a:srgbClr val="1F1F1F"/>
                          </a:solidFill>
                          <a:effectLst/>
                          <a:latin typeface="Times New Roman" panose="02020603050405020304" pitchFamily="18" charset="0"/>
                          <a:ea typeface="Times New Roman" panose="02020603050405020304" pitchFamily="18" charset="0"/>
                        </a:rPr>
                        <a:t>Dəniz</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a:solidFill>
                            <a:srgbClr val="1F1F1F"/>
                          </a:solidFill>
                          <a:effectLst/>
                          <a:latin typeface="Times New Roman" panose="02020603050405020304" pitchFamily="18" charset="0"/>
                          <a:ea typeface="Times New Roman" panose="02020603050405020304" pitchFamily="18" charset="0"/>
                        </a:rPr>
                        <a:t>0.5</a:t>
                      </a:r>
                      <a:endParaRPr lang="en-US" sz="18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dirty="0">
                          <a:solidFill>
                            <a:srgbClr val="1F1F1F"/>
                          </a:solidFill>
                          <a:effectLst/>
                          <a:latin typeface="Times New Roman" panose="02020603050405020304" pitchFamily="18" charset="0"/>
                          <a:ea typeface="Times New Roman" panose="02020603050405020304" pitchFamily="18" charset="0"/>
                        </a:rPr>
                        <a:t>0.3</a:t>
                      </a:r>
                      <a:endParaRPr lang="en-US" sz="18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00000"/>
                        </a:lnSpc>
                      </a:pPr>
                      <a:r>
                        <a:rPr lang="en-US" sz="1800" dirty="0">
                          <a:solidFill>
                            <a:srgbClr val="1F1F1F"/>
                          </a:solidFill>
                          <a:effectLst/>
                          <a:latin typeface="Times New Roman" panose="02020603050405020304" pitchFamily="18" charset="0"/>
                          <a:ea typeface="Times New Roman" panose="02020603050405020304" pitchFamily="18" charset="0"/>
                        </a:rPr>
                        <a:t>0.2</a:t>
                      </a:r>
                      <a:endParaRPr lang="en-US" sz="18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322085491"/>
                  </a:ext>
                </a:extLst>
              </a:tr>
            </a:tbl>
          </a:graphicData>
        </a:graphic>
      </p:graphicFrame>
      <p:sp>
        <p:nvSpPr>
          <p:cNvPr id="3" name="Slide Number Placeholder 2">
            <a:extLst>
              <a:ext uri="{FF2B5EF4-FFF2-40B4-BE49-F238E27FC236}">
                <a16:creationId xmlns:a16="http://schemas.microsoft.com/office/drawing/2014/main" id="{AC21286A-7B29-3B58-1636-0F45723890AB}"/>
              </a:ext>
            </a:extLst>
          </p:cNvPr>
          <p:cNvSpPr>
            <a:spLocks noGrp="1"/>
          </p:cNvSpPr>
          <p:nvPr>
            <p:ph type="sldNum" sz="quarter" idx="10"/>
          </p:nvPr>
        </p:nvSpPr>
        <p:spPr>
          <a:xfrm>
            <a:off x="10358437" y="457199"/>
            <a:ext cx="1067589" cy="471489"/>
          </a:xfrm>
        </p:spPr>
        <p:txBody>
          <a:bodyPr/>
          <a:lstStyle/>
          <a:p>
            <a:fld id="{48F63A3B-78C7-47BE-AE5E-E10140E04643}" type="slidenum">
              <a:rPr lang="en-US" smtClean="0"/>
              <a:pPr/>
              <a:t>8</a:t>
            </a:fld>
            <a:endParaRPr lang="en-US" dirty="0"/>
          </a:p>
        </p:txBody>
      </p:sp>
      <p:pic>
        <p:nvPicPr>
          <p:cNvPr id="4" name="Picture 3">
            <a:extLst>
              <a:ext uri="{FF2B5EF4-FFF2-40B4-BE49-F238E27FC236}">
                <a16:creationId xmlns:a16="http://schemas.microsoft.com/office/drawing/2014/main" id="{BECA0A10-8A7F-34B4-78CD-C18BCF8F9E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147025"/>
            <a:ext cx="6219360" cy="3585850"/>
          </a:xfrm>
          <a:prstGeom prst="rect">
            <a:avLst/>
          </a:prstGeom>
          <a:noFill/>
          <a:ln>
            <a:noFill/>
          </a:ln>
        </p:spPr>
      </p:pic>
      <p:sp>
        <p:nvSpPr>
          <p:cNvPr id="7" name="TextBox 6">
            <a:extLst>
              <a:ext uri="{FF2B5EF4-FFF2-40B4-BE49-F238E27FC236}">
                <a16:creationId xmlns:a16="http://schemas.microsoft.com/office/drawing/2014/main" id="{FF1639F2-F95A-795C-F371-8C93D4AE4116}"/>
              </a:ext>
            </a:extLst>
          </p:cNvPr>
          <p:cNvSpPr txBox="1"/>
          <p:nvPr/>
        </p:nvSpPr>
        <p:spPr>
          <a:xfrm>
            <a:off x="6219360" y="5103674"/>
            <a:ext cx="5972640" cy="1754326"/>
          </a:xfrm>
          <a:prstGeom prst="rect">
            <a:avLst/>
          </a:prstGeom>
          <a:noFill/>
        </p:spPr>
        <p:txBody>
          <a:bodyPr wrap="square">
            <a:spAutoFit/>
          </a:bodyPr>
          <a:lstStyle/>
          <a:p>
            <a:r>
              <a:rPr lang="az-Latn-AZ" sz="1800" dirty="0">
                <a:effectLst/>
                <a:latin typeface="Times New Roman" panose="02020603050405020304" pitchFamily="18" charset="0"/>
                <a:ea typeface="Calibri" panose="020F0502020204030204" pitchFamily="34" charset="0"/>
              </a:rPr>
              <a:t>Şəkildə avtomobillərin istismarının mənfi ekoloji təsirləri 3 əsas istiqamətdə göstərilir: ehtiyatlardan istifadə, ətraf mühitin çirklənməsi və sosial təsirlər. Ehtiyatlardan istifadə enerji, torpaq və əmək resurslarının sərfini əhatə edir. Ətraf mühitin çirklənməsi inqrediyent (hava, su, torpaq) və parametrik (səs-küy, istilik, elektromaqnit təsir, vibrasiya) təsirlərə bölünür. </a:t>
            </a:r>
            <a:endParaRPr lang="en-US" dirty="0"/>
          </a:p>
        </p:txBody>
      </p:sp>
      <p:sp>
        <p:nvSpPr>
          <p:cNvPr id="8" name="Title 1">
            <a:extLst>
              <a:ext uri="{FF2B5EF4-FFF2-40B4-BE49-F238E27FC236}">
                <a16:creationId xmlns:a16="http://schemas.microsoft.com/office/drawing/2014/main" id="{075A0BB0-9282-8A01-84AF-7EB69B68B830}"/>
              </a:ext>
            </a:extLst>
          </p:cNvPr>
          <p:cNvSpPr txBox="1">
            <a:spLocks/>
          </p:cNvSpPr>
          <p:nvPr/>
        </p:nvSpPr>
        <p:spPr>
          <a:xfrm>
            <a:off x="302312" y="375309"/>
            <a:ext cx="8903368" cy="635267"/>
          </a:xfrm>
          <a:prstGeom prst="rect">
            <a:avLst/>
          </a:prstGeom>
        </p:spPr>
        <p:txBody>
          <a:bodyPr vert="horz" lIns="91440" tIns="0" rIns="91440" bIns="0" rtlCol="0" anchor="b" anchorCtr="0">
            <a:noAutofit/>
          </a:bodyPr>
          <a:lstStyle>
            <a:lvl1pPr algn="ctr" defTabSz="914400" rtl="0" eaLnBrk="1" latinLnBrk="0" hangingPunct="1">
              <a:lnSpc>
                <a:spcPct val="100000"/>
              </a:lnSpc>
              <a:spcBef>
                <a:spcPct val="0"/>
              </a:spcBef>
              <a:buNone/>
              <a:defRPr sz="3600" b="1" kern="1200" cap="all" baseline="0">
                <a:solidFill>
                  <a:schemeClr val="accent6"/>
                </a:solidFill>
                <a:latin typeface="+mj-lt"/>
                <a:ea typeface="+mj-ea"/>
                <a:cs typeface="+mj-cs"/>
              </a:defRPr>
            </a:lvl1pPr>
          </a:lstStyle>
          <a:p>
            <a:r>
              <a:rPr lang="az-Latn-AZ" sz="1800" dirty="0">
                <a:latin typeface="Times New Roman" panose="02020603050405020304" pitchFamily="18" charset="0"/>
                <a:ea typeface="Calibri" panose="020F0502020204030204" pitchFamily="34" charset="0"/>
              </a:rPr>
              <a:t>FƏSİL I. Nəqliyyat sektorunun karbon emissiyalarının artımında rolu.</a:t>
            </a:r>
            <a:endParaRPr lang="en-US" sz="1800" dirty="0"/>
          </a:p>
        </p:txBody>
      </p:sp>
      <p:sp>
        <p:nvSpPr>
          <p:cNvPr id="10" name="TextBox 9">
            <a:extLst>
              <a:ext uri="{FF2B5EF4-FFF2-40B4-BE49-F238E27FC236}">
                <a16:creationId xmlns:a16="http://schemas.microsoft.com/office/drawing/2014/main" id="{6B3F2ED4-144D-52D0-F8E8-E226248DAE82}"/>
              </a:ext>
            </a:extLst>
          </p:cNvPr>
          <p:cNvSpPr txBox="1"/>
          <p:nvPr/>
        </p:nvSpPr>
        <p:spPr>
          <a:xfrm>
            <a:off x="1029902" y="1296547"/>
            <a:ext cx="5189457" cy="1477328"/>
          </a:xfrm>
          <a:prstGeom prst="rect">
            <a:avLst/>
          </a:prstGeom>
          <a:noFill/>
        </p:spPr>
        <p:txBody>
          <a:bodyPr wrap="square">
            <a:spAutoFit/>
          </a:bodyPr>
          <a:lstStyle/>
          <a:p>
            <a:pPr algn="r"/>
            <a:r>
              <a:rPr lang="az-Latn-AZ" sz="1800" dirty="0">
                <a:effectLst/>
                <a:latin typeface="Times New Roman" panose="02020603050405020304" pitchFamily="18" charset="0"/>
                <a:ea typeface="Calibri" panose="020F0502020204030204" pitchFamily="34" charset="0"/>
              </a:rPr>
              <a:t>Cədvəldə müxtəlif nəqliyyat növlərinin (avtomobil, aviasiya, dəmir yolu və dəniz nəqliyyatı) ətraf mühitə buraxdığı əsas zərərli maddələrin-karbohidrogenlər, kükürd oksidi, azot oksidi və karbon oksidlərin miqdarı müqayisəli şəkildə göstərilir. </a:t>
            </a:r>
            <a:endParaRPr lang="en-US" dirty="0"/>
          </a:p>
        </p:txBody>
      </p:sp>
    </p:spTree>
    <p:extLst>
      <p:ext uri="{BB962C8B-B14F-4D97-AF65-F5344CB8AC3E}">
        <p14:creationId xmlns:p14="http://schemas.microsoft.com/office/powerpoint/2010/main" val="184737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7">
            <a:extLst>
              <a:ext uri="{FF2B5EF4-FFF2-40B4-BE49-F238E27FC236}">
                <a16:creationId xmlns:a16="http://schemas.microsoft.com/office/drawing/2014/main" id="{749C7CD1-A9AA-49E3-6734-AD9546F2DF5B}"/>
              </a:ext>
            </a:extLst>
          </p:cNvPr>
          <p:cNvSpPr>
            <a:spLocks noGrp="1"/>
          </p:cNvSpPr>
          <p:nvPr>
            <p:ph sz="half" idx="15"/>
          </p:nvPr>
        </p:nvSpPr>
        <p:spPr>
          <a:xfrm>
            <a:off x="529389" y="2303463"/>
            <a:ext cx="4023359" cy="4554537"/>
          </a:xfrm>
        </p:spPr>
        <p:txBody>
          <a:bodyPr>
            <a:normAutofit lnSpcReduction="10000"/>
          </a:bodyPr>
          <a:lstStyle/>
          <a:p>
            <a:pPr marL="342900" lvl="0" indent="-342900">
              <a:lnSpc>
                <a:spcPct val="120000"/>
              </a:lnSpc>
              <a:buFont typeface="+mj-lt"/>
              <a:buAutoNum type="arabicPeriod"/>
            </a:pPr>
            <a:r>
              <a:rPr lang="az-Latn-AZ" sz="1800" kern="100" dirty="0">
                <a:effectLst/>
                <a:latin typeface="Times New Roman" panose="02020603050405020304" pitchFamily="18" charset="0"/>
                <a:ea typeface="Times New Roman" panose="02020603050405020304" pitchFamily="18" charset="0"/>
                <a:cs typeface="Times New Roman" panose="02020603050405020304" pitchFamily="18" charset="0"/>
              </a:rPr>
              <a:t>Atmosferdə istixana qazlarının artması ilə qlobal istiləşmə və iqlim dəyişikliklərinin sürətlənməsi.</a:t>
            </a:r>
            <a:endParaRPr lang="en-US"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20000"/>
              </a:lnSpc>
              <a:buFont typeface="+mj-lt"/>
              <a:buAutoNum type="arabicPeriod"/>
            </a:pPr>
            <a:r>
              <a:rPr lang="az-Latn-AZ" sz="1800" kern="100" dirty="0">
                <a:effectLst/>
                <a:latin typeface="Times New Roman" panose="02020603050405020304" pitchFamily="18" charset="0"/>
                <a:ea typeface="Times New Roman" panose="02020603050405020304" pitchFamily="18" charset="0"/>
                <a:cs typeface="Times New Roman" panose="02020603050405020304" pitchFamily="18" charset="0"/>
              </a:rPr>
              <a:t>Su ehtiyatlarının, dəniz və çayların çirklənməsi ilə hidrobiosenozların pozulması və su canlılarının məhvi.</a:t>
            </a:r>
            <a:endParaRPr lang="en-US"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20000"/>
              </a:lnSpc>
              <a:buFont typeface="+mj-lt"/>
              <a:buAutoNum type="arabicPeriod"/>
            </a:pPr>
            <a:r>
              <a:rPr lang="az-Latn-AZ" sz="1800" kern="100" dirty="0">
                <a:effectLst/>
                <a:latin typeface="Times New Roman" panose="02020603050405020304" pitchFamily="18" charset="0"/>
                <a:ea typeface="Times New Roman" panose="02020603050405020304" pitchFamily="18" charset="0"/>
                <a:cs typeface="Times New Roman" panose="02020603050405020304" pitchFamily="18" charset="0"/>
              </a:rPr>
              <a:t>Torpaq örtüyünün toksik maddələrlə deqradasiyası, münbitliyin itməsi və kənd təsərrüfatına ağır zərbə dəyməsi.</a:t>
            </a:r>
            <a:endParaRPr lang="en-US"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20000"/>
              </a:lnSpc>
              <a:spcAft>
                <a:spcPts val="800"/>
              </a:spcAft>
              <a:buFont typeface="+mj-lt"/>
              <a:buAutoNum type="arabicPeriod"/>
            </a:pPr>
            <a:r>
              <a:rPr lang="az-Latn-AZ" sz="1800" kern="100" dirty="0">
                <a:effectLst/>
                <a:latin typeface="Times New Roman" panose="02020603050405020304" pitchFamily="18" charset="0"/>
                <a:ea typeface="Times New Roman" panose="02020603050405020304" pitchFamily="18" charset="0"/>
                <a:cs typeface="Times New Roman" panose="02020603050405020304" pitchFamily="18" charset="0"/>
              </a:rPr>
              <a:t>Planetin ümumi biomüxtəlifliyinin azalması, flora və faunanın areallarının dəyişməsi və ekosistemlərin sabitliyinin zəifləməsi.</a:t>
            </a:r>
            <a:endParaRPr lang="en-US" sz="1800"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3" name="Content Placeholder 5">
            <a:extLst>
              <a:ext uri="{FF2B5EF4-FFF2-40B4-BE49-F238E27FC236}">
                <a16:creationId xmlns:a16="http://schemas.microsoft.com/office/drawing/2014/main" id="{58AC0C8B-8A7A-9FAE-2D0F-4D1C3A8C3FA5}"/>
              </a:ext>
            </a:extLst>
          </p:cNvPr>
          <p:cNvSpPr>
            <a:spLocks noGrp="1"/>
          </p:cNvSpPr>
          <p:nvPr>
            <p:ph sz="half" idx="1"/>
          </p:nvPr>
        </p:nvSpPr>
        <p:spPr>
          <a:xfrm>
            <a:off x="4781550" y="1722922"/>
            <a:ext cx="4121818" cy="5135078"/>
          </a:xfrm>
        </p:spPr>
        <p:txBody>
          <a:bodyPr>
            <a:normAutofit/>
          </a:bodyPr>
          <a:lstStyle/>
          <a:p>
            <a:r>
              <a:rPr lang="az-Latn-AZ" dirty="0"/>
              <a:t>Sənaye və nəqliyyat emissiyaları lokal, regional və qlobal səviyyədə biosfer üçün ən böyük təhdidlərdən biridir. Bu mənfi təsirlərin qarşısını almaq üçün emissiya həcmləri beynəlxalq konvensiyalara uyğun azaldılmalı, sənayedə qapalı və ekoloji təmiz texnologiyalar tətbiq edilməli, nəqliyyatda elektrik və hidrogen kimi alternativ yaşıl enerji mənbələrinə keçilməli və dövlət ekoloji nəzarət mexanizmləri gücləndirilməlidir. Bu istiqamətdə atılan kompleks addımlar bəşəriyyətin dayanıqlı inkişafı, ekoloji təhlükəsizliyin təmini və gələcək nəsillərə sağlam bir ətraf mühitin ötürülməsi baxımından həyati əhəmiyyət daşıyır </a:t>
            </a:r>
            <a:endParaRPr lang="en-US" dirty="0"/>
          </a:p>
        </p:txBody>
      </p:sp>
      <p:pic>
        <p:nvPicPr>
          <p:cNvPr id="10" name="Picture Placeholder 9" descr="A person wearing a blue suit and headphones pointing at a computer">
            <a:extLst>
              <a:ext uri="{FF2B5EF4-FFF2-40B4-BE49-F238E27FC236}">
                <a16:creationId xmlns:a16="http://schemas.microsoft.com/office/drawing/2014/main" id="{DD0A0899-5B02-CEB5-E5DD-448B169C2377}"/>
              </a:ext>
            </a:extLst>
          </p:cNvPr>
          <p:cNvPicPr>
            <a:picLocks noGrp="1" noChangeAspect="1"/>
          </p:cNvPicPr>
          <p:nvPr>
            <p:ph type="pic" sz="quarter" idx="14"/>
          </p:nvPr>
        </p:nvPicPr>
        <p:blipFill rotWithShape="1">
          <a:blip r:embed="rId3">
            <a:duotone>
              <a:prstClr val="black"/>
              <a:schemeClr val="accent1">
                <a:tint val="45000"/>
                <a:satMod val="400000"/>
              </a:schemeClr>
            </a:duotone>
          </a:blip>
          <a:srcRect l="31888" r="31888"/>
          <a:stretch/>
        </p:blipFill>
        <p:spPr>
          <a:xfrm>
            <a:off x="8989454" y="965393"/>
            <a:ext cx="3202545" cy="5892607"/>
          </a:xfrm>
        </p:spPr>
      </p:pic>
      <p:sp>
        <p:nvSpPr>
          <p:cNvPr id="4" name="Slide Number Placeholder 3">
            <a:extLst>
              <a:ext uri="{FF2B5EF4-FFF2-40B4-BE49-F238E27FC236}">
                <a16:creationId xmlns:a16="http://schemas.microsoft.com/office/drawing/2014/main" id="{C82CE1B8-1C92-D6D2-444B-652DB90E86D1}"/>
              </a:ext>
            </a:extLst>
          </p:cNvPr>
          <p:cNvSpPr>
            <a:spLocks noGrp="1"/>
          </p:cNvSpPr>
          <p:nvPr>
            <p:ph type="sldNum" sz="quarter" idx="10"/>
          </p:nvPr>
        </p:nvSpPr>
        <p:spPr>
          <a:xfrm>
            <a:off x="10358437" y="457199"/>
            <a:ext cx="1067589" cy="471489"/>
          </a:xfrm>
        </p:spPr>
        <p:txBody>
          <a:bodyPr/>
          <a:lstStyle/>
          <a:p>
            <a:fld id="{48F63A3B-78C7-47BE-AE5E-E10140E04643}" type="slidenum">
              <a:rPr lang="en-US" smtClean="0"/>
              <a:pPr/>
              <a:t>9</a:t>
            </a:fld>
            <a:endParaRPr lang="en-US" dirty="0"/>
          </a:p>
        </p:txBody>
      </p:sp>
      <p:sp>
        <p:nvSpPr>
          <p:cNvPr id="2" name="Title 1">
            <a:extLst>
              <a:ext uri="{FF2B5EF4-FFF2-40B4-BE49-F238E27FC236}">
                <a16:creationId xmlns:a16="http://schemas.microsoft.com/office/drawing/2014/main" id="{CC890944-1FD9-4B1C-D683-A2D21DE8773D}"/>
              </a:ext>
            </a:extLst>
          </p:cNvPr>
          <p:cNvSpPr txBox="1">
            <a:spLocks/>
          </p:cNvSpPr>
          <p:nvPr/>
        </p:nvSpPr>
        <p:spPr>
          <a:xfrm>
            <a:off x="302312" y="375309"/>
            <a:ext cx="8903368" cy="635267"/>
          </a:xfrm>
          <a:prstGeom prst="rect">
            <a:avLst/>
          </a:prstGeom>
        </p:spPr>
        <p:txBody>
          <a:bodyPr vert="horz" lIns="91440" tIns="0" rIns="91440" bIns="0" rtlCol="0" anchor="b" anchorCtr="0">
            <a:noAutofit/>
          </a:bodyPr>
          <a:lstStyle>
            <a:lvl1pPr algn="ctr" defTabSz="914400" rtl="0" eaLnBrk="1" latinLnBrk="0" hangingPunct="1">
              <a:lnSpc>
                <a:spcPct val="100000"/>
              </a:lnSpc>
              <a:spcBef>
                <a:spcPct val="0"/>
              </a:spcBef>
              <a:buNone/>
              <a:defRPr sz="3600" b="1" kern="1200" cap="all" baseline="0">
                <a:solidFill>
                  <a:schemeClr val="accent6"/>
                </a:solidFill>
                <a:latin typeface="+mj-lt"/>
                <a:ea typeface="+mj-ea"/>
                <a:cs typeface="+mj-cs"/>
              </a:defRPr>
            </a:lvl1pPr>
          </a:lstStyle>
          <a:p>
            <a:r>
              <a:rPr lang="az-Latn-AZ" sz="1800" dirty="0">
                <a:latin typeface="Times New Roman" panose="02020603050405020304" pitchFamily="18" charset="0"/>
                <a:ea typeface="Calibri" panose="020F0502020204030204" pitchFamily="34" charset="0"/>
              </a:rPr>
              <a:t>FƏSİL I. </a:t>
            </a:r>
            <a:r>
              <a:rPr lang="az-Latn-AZ" sz="1800" b="1" dirty="0">
                <a:effectLst/>
                <a:latin typeface="Times New Roman" panose="02020603050405020304" pitchFamily="18" charset="0"/>
                <a:ea typeface="Calibri" panose="020F0502020204030204" pitchFamily="34" charset="0"/>
              </a:rPr>
              <a:t>Sənaye və nəqliyyat emissiyalarının ətraf mühitə və ekosistemlərə təsirinin qiymətləndirilməsi</a:t>
            </a:r>
            <a:r>
              <a:rPr lang="az-Latn-AZ" sz="1800" dirty="0">
                <a:latin typeface="Times New Roman" panose="02020603050405020304" pitchFamily="18" charset="0"/>
                <a:ea typeface="Calibri" panose="020F0502020204030204" pitchFamily="34" charset="0"/>
              </a:rPr>
              <a:t>.</a:t>
            </a:r>
            <a:endParaRPr lang="en-US" sz="1800" dirty="0"/>
          </a:p>
        </p:txBody>
      </p:sp>
      <p:sp>
        <p:nvSpPr>
          <p:cNvPr id="8" name="TextBox 7">
            <a:extLst>
              <a:ext uri="{FF2B5EF4-FFF2-40B4-BE49-F238E27FC236}">
                <a16:creationId xmlns:a16="http://schemas.microsoft.com/office/drawing/2014/main" id="{ADF4F83A-CF67-62E8-C671-A482D3E6962C}"/>
              </a:ext>
            </a:extLst>
          </p:cNvPr>
          <p:cNvSpPr txBox="1"/>
          <p:nvPr/>
        </p:nvSpPr>
        <p:spPr>
          <a:xfrm>
            <a:off x="584475" y="1056855"/>
            <a:ext cx="4110989" cy="1200329"/>
          </a:xfrm>
          <a:prstGeom prst="rect">
            <a:avLst/>
          </a:prstGeom>
          <a:noFill/>
        </p:spPr>
        <p:txBody>
          <a:bodyPr wrap="square">
            <a:spAutoFit/>
          </a:bodyPr>
          <a:lstStyle/>
          <a:p>
            <a:pPr indent="449580" algn="just"/>
            <a:r>
              <a:rPr lang="az-Latn-AZ" sz="1800" dirty="0">
                <a:effectLst/>
                <a:latin typeface="Times New Roman" panose="02020603050405020304" pitchFamily="18" charset="0"/>
                <a:ea typeface="Calibri" panose="020F0502020204030204" pitchFamily="34" charset="0"/>
              </a:rPr>
              <a:t>Ümumilikdə, sənaye və nəqliyyat emissiyalarının ətraf mühitə mənfi təsirlərini 4 əsas strateji istiqamətdə qruplaşdırmaq olar:</a:t>
            </a:r>
            <a:endParaRPr lang="en-US"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941619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500"/>
                                        <p:tgtEl>
                                          <p:spTgt spid="14">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animEffect transition="in" filter="fade">
                                      <p:cBhvr>
                                        <p:cTn id="15" dur="500"/>
                                        <p:tgtEl>
                                          <p:spTgt spid="14">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animEffect transition="in" filter="fade">
                                      <p:cBhvr>
                                        <p:cTn id="19" dur="500"/>
                                        <p:tgtEl>
                                          <p:spTgt spid="14">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4">
                                            <p:txEl>
                                              <p:pRg st="3" end="3"/>
                                            </p:txEl>
                                          </p:spTgt>
                                        </p:tgtEl>
                                        <p:attrNameLst>
                                          <p:attrName>style.visibility</p:attrName>
                                        </p:attrNameLst>
                                      </p:cBhvr>
                                      <p:to>
                                        <p:strVal val="visible"/>
                                      </p:to>
                                    </p:set>
                                    <p:animEffect transition="in" filter="fade">
                                      <p:cBhvr>
                                        <p:cTn id="23" dur="500"/>
                                        <p:tgtEl>
                                          <p:spTgt spid="14">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3" grpId="0" build="p"/>
      <p:bldP spid="8" grpId="0"/>
    </p:bldLst>
  </p:timing>
</p:sld>
</file>

<file path=ppt/theme/theme1.xml><?xml version="1.0" encoding="utf-8"?>
<a:theme xmlns:a="http://schemas.openxmlformats.org/drawingml/2006/main" name="Custom">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 color block_Win32_SL_v14" id="{59749740-91A0-46B8-82A8-B436C7A8A142}" vid="{B3F8D047-377B-4FC8-B21C-47530C6DE3A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719FA4-954C-4FA8-82CB-206659C3B82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16DBB56F-4362-4386-A1A1-3DF898896616}">
  <ds:schemaRefs>
    <ds:schemaRef ds:uri="http://schemas.microsoft.com/sharepoint/v3/contenttype/forms"/>
  </ds:schemaRefs>
</ds:datastoreItem>
</file>

<file path=customXml/itemProps3.xml><?xml version="1.0" encoding="utf-8"?>
<ds:datastoreItem xmlns:ds="http://schemas.openxmlformats.org/officeDocument/2006/customXml" ds:itemID="{04948363-B267-4BAC-8655-100FBEC280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{F5160B9C-AA92-4188-9F2D-7A8409853CDA}TF8a9b5915-b8c7-461e-8cdd-693d48b5e32371f7b7e2_win32-4bf0b9a2ea37</Template>
  <TotalTime>194</TotalTime>
  <Words>3594</Words>
  <Application>Microsoft Office PowerPoint</Application>
  <PresentationFormat>Widescreen</PresentationFormat>
  <Paragraphs>165</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Arial Black</vt:lpstr>
      <vt:lpstr>Calibri</vt:lpstr>
      <vt:lpstr>Sabon Next LT</vt:lpstr>
      <vt:lpstr>Times New Roman</vt:lpstr>
      <vt:lpstr>Custom</vt:lpstr>
      <vt:lpstr>“EkologIya” Ixtisası üzrə bakalavr dərəcəsi almaq üçün “SƏNAYE VƏ NƏQLİYYAT SEKTORLARININ KARBON EMİSİYASINDA ROLU VƏ MƏNFİ TƏSİRLƏRİNİN AZALDILMASI STRATEGİYALARI” mövzusunda   BURAXILIŞ İŞİ</vt:lpstr>
      <vt:lpstr>Plan</vt:lpstr>
      <vt:lpstr>GİRİŞ</vt:lpstr>
      <vt:lpstr>GİRİŞ</vt:lpstr>
      <vt:lpstr>FƏSİL I. Karbon emissiyası anlayışı və onun qlobal iqlim sisteminə mənfi təsirlər.</vt:lpstr>
      <vt:lpstr>FƏSİL I. Sənaye sektorunda karbon emissiyalarının yaranma xüsusiyyətləri.</vt:lpstr>
      <vt:lpstr>FƏSİL I. Nəqliyyat sektorunun karbon emissiyalarının artımında rolu.</vt:lpstr>
      <vt:lpstr>Müxtəlif nəqliyyat növlərinin əsas tullantılarının müqayisəli xarakteristikası</vt:lpstr>
      <vt:lpstr>PowerPoint Presentation</vt:lpstr>
      <vt:lpstr>FƏSİL II. Sənaye müəssisələrində karbon emissiyalarının azaldılması üçün texnoloji və idarəetmə yanaşmaları.</vt:lpstr>
      <vt:lpstr>PowerPoint Presentation</vt:lpstr>
      <vt:lpstr>PowerPoint Presentation</vt:lpstr>
      <vt:lpstr>PowerPoint Presentation</vt:lpstr>
      <vt:lpstr>PowerPoint Presentation</vt:lpstr>
      <vt:lpstr>FƏSİL II. Davamlı inkişaf prinsipləri çərçivəsində sənaye və nəqliyyat sektorlarının ekoloji optimallaşdırılması</vt:lpstr>
      <vt:lpstr>PowerPoint Presentation</vt:lpstr>
      <vt:lpstr>Sənaye və nəqliyyat sektorlarında ekoloji optimallaşdırma tədbirləri və onların nəticələri.</vt:lpstr>
      <vt:lpstr>NƏTİCƏ</vt:lpstr>
      <vt:lpstr>Diqqətiniz üçün təşəkkürlər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NSNCK</dc:creator>
  <cp:lastModifiedBy>NSNCK</cp:lastModifiedBy>
  <cp:revision>103</cp:revision>
  <dcterms:created xsi:type="dcterms:W3CDTF">2026-06-20T20:00:44Z</dcterms:created>
  <dcterms:modified xsi:type="dcterms:W3CDTF">2026-06-20T23:15:23Z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